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60" r:id="rId4"/>
    <p:sldId id="258" r:id="rId5"/>
    <p:sldId id="277" r:id="rId6"/>
    <p:sldId id="281" r:id="rId7"/>
    <p:sldId id="279" r:id="rId8"/>
    <p:sldId id="264" r:id="rId9"/>
    <p:sldId id="265" r:id="rId10"/>
    <p:sldId id="267" r:id="rId11"/>
    <p:sldId id="280" r:id="rId12"/>
    <p:sldId id="274" r:id="rId13"/>
    <p:sldId id="271" r:id="rId14"/>
    <p:sldId id="282" r:id="rId15"/>
    <p:sldId id="272" r:id="rId16"/>
  </p:sldIdLst>
  <p:sldSz cx="12192000" cy="6858000"/>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notesViewPr>
    <p:cSldViewPr snapToGrid="0">
      <p:cViewPr varScale="1">
        <p:scale>
          <a:sx n="76" d="100"/>
          <a:sy n="76" d="100"/>
        </p:scale>
        <p:origin x="5994" y="12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en-AU"/>
          </a:p>
        </p:txBody>
      </p:sp>
      <p:sp>
        <p:nvSpPr>
          <p:cNvPr id="3" name="Päivämäärän paikkamerkki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32860299-8B34-48F4-974D-82A7B5B543F8}" type="datetimeFigureOut">
              <a:rPr lang="en-AU" smtClean="0"/>
              <a:t>1/09/2026</a:t>
            </a:fld>
            <a:endParaRPr lang="en-AU"/>
          </a:p>
        </p:txBody>
      </p:sp>
      <p:sp>
        <p:nvSpPr>
          <p:cNvPr id="4" name="Dian kuvan paikkamerkki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Huomautusten paikkamerkki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AU"/>
          </a:p>
        </p:txBody>
      </p:sp>
      <p:sp>
        <p:nvSpPr>
          <p:cNvPr id="6" name="Alatunnisteen paikkamerkki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en-AU"/>
          </a:p>
        </p:txBody>
      </p:sp>
      <p:sp>
        <p:nvSpPr>
          <p:cNvPr id="7" name="Dian numeron paikkamerkki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92F373E2-83A2-479C-99F8-09B048175CB2}" type="slidenum">
              <a:rPr lang="en-AU" smtClean="0"/>
              <a:t>‹#›</a:t>
            </a:fld>
            <a:endParaRPr lang="en-AU"/>
          </a:p>
        </p:txBody>
      </p:sp>
    </p:spTree>
    <p:extLst>
      <p:ext uri="{BB962C8B-B14F-4D97-AF65-F5344CB8AC3E}">
        <p14:creationId xmlns:p14="http://schemas.microsoft.com/office/powerpoint/2010/main" val="4032301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AU"/>
          </a:p>
        </p:txBody>
      </p:sp>
      <p:sp>
        <p:nvSpPr>
          <p:cNvPr id="4" name="Dian numeron paikkamerkki 3"/>
          <p:cNvSpPr>
            <a:spLocks noGrp="1"/>
          </p:cNvSpPr>
          <p:nvPr>
            <p:ph type="sldNum" sz="quarter" idx="5"/>
          </p:nvPr>
        </p:nvSpPr>
        <p:spPr/>
        <p:txBody>
          <a:bodyPr/>
          <a:lstStyle/>
          <a:p>
            <a:fld id="{92F373E2-83A2-479C-99F8-09B048175CB2}" type="slidenum">
              <a:rPr lang="en-AU" smtClean="0"/>
              <a:t>1</a:t>
            </a:fld>
            <a:endParaRPr lang="en-AU"/>
          </a:p>
        </p:txBody>
      </p:sp>
    </p:spTree>
    <p:extLst>
      <p:ext uri="{BB962C8B-B14F-4D97-AF65-F5344CB8AC3E}">
        <p14:creationId xmlns:p14="http://schemas.microsoft.com/office/powerpoint/2010/main" val="3226424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AU"/>
          </a:p>
        </p:txBody>
      </p:sp>
      <p:sp>
        <p:nvSpPr>
          <p:cNvPr id="4" name="Dian numeron paikkamerkki 3"/>
          <p:cNvSpPr>
            <a:spLocks noGrp="1"/>
          </p:cNvSpPr>
          <p:nvPr>
            <p:ph type="sldNum" sz="quarter" idx="5"/>
          </p:nvPr>
        </p:nvSpPr>
        <p:spPr/>
        <p:txBody>
          <a:bodyPr/>
          <a:lstStyle/>
          <a:p>
            <a:fld id="{92F373E2-83A2-479C-99F8-09B048175CB2}" type="slidenum">
              <a:rPr lang="en-AU" smtClean="0"/>
              <a:t>2</a:t>
            </a:fld>
            <a:endParaRPr lang="en-AU"/>
          </a:p>
        </p:txBody>
      </p:sp>
    </p:spTree>
    <p:extLst>
      <p:ext uri="{BB962C8B-B14F-4D97-AF65-F5344CB8AC3E}">
        <p14:creationId xmlns:p14="http://schemas.microsoft.com/office/powerpoint/2010/main" val="2908588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AU"/>
          </a:p>
        </p:txBody>
      </p:sp>
      <p:sp>
        <p:nvSpPr>
          <p:cNvPr id="4" name="Dian numeron paikkamerkki 3"/>
          <p:cNvSpPr>
            <a:spLocks noGrp="1"/>
          </p:cNvSpPr>
          <p:nvPr>
            <p:ph type="sldNum" sz="quarter" idx="5"/>
          </p:nvPr>
        </p:nvSpPr>
        <p:spPr/>
        <p:txBody>
          <a:bodyPr/>
          <a:lstStyle/>
          <a:p>
            <a:fld id="{92F373E2-83A2-479C-99F8-09B048175CB2}" type="slidenum">
              <a:rPr lang="en-AU" smtClean="0"/>
              <a:t>3</a:t>
            </a:fld>
            <a:endParaRPr lang="en-AU"/>
          </a:p>
        </p:txBody>
      </p:sp>
    </p:spTree>
    <p:extLst>
      <p:ext uri="{BB962C8B-B14F-4D97-AF65-F5344CB8AC3E}">
        <p14:creationId xmlns:p14="http://schemas.microsoft.com/office/powerpoint/2010/main" val="3911597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en-AU" sz="2400" dirty="0"/>
              <a:t>“There have always been profitable contacts between interested countries in the field of language training. The simple aim of the Bureau is to make these contacts even easier and more profitable in the future, and to extend their benefits more widely.”</a:t>
            </a:r>
          </a:p>
          <a:p>
            <a:r>
              <a:rPr lang="en-AU" sz="2400" dirty="0"/>
              <a:t>BILC Bulletin 1967, Editorial, p. 5</a:t>
            </a:r>
          </a:p>
        </p:txBody>
      </p:sp>
      <p:sp>
        <p:nvSpPr>
          <p:cNvPr id="4" name="Dian numeron paikkamerkki 3"/>
          <p:cNvSpPr>
            <a:spLocks noGrp="1"/>
          </p:cNvSpPr>
          <p:nvPr>
            <p:ph type="sldNum" sz="quarter" idx="5"/>
          </p:nvPr>
        </p:nvSpPr>
        <p:spPr/>
        <p:txBody>
          <a:bodyPr/>
          <a:lstStyle/>
          <a:p>
            <a:fld id="{92F373E2-83A2-479C-99F8-09B048175CB2}" type="slidenum">
              <a:rPr lang="en-AU" smtClean="0"/>
              <a:t>4</a:t>
            </a:fld>
            <a:endParaRPr lang="en-AU" dirty="0"/>
          </a:p>
        </p:txBody>
      </p:sp>
    </p:spTree>
    <p:extLst>
      <p:ext uri="{BB962C8B-B14F-4D97-AF65-F5344CB8AC3E}">
        <p14:creationId xmlns:p14="http://schemas.microsoft.com/office/powerpoint/2010/main" val="3948963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AU"/>
          </a:p>
        </p:txBody>
      </p:sp>
      <p:sp>
        <p:nvSpPr>
          <p:cNvPr id="4" name="Dian numeron paikkamerkki 3"/>
          <p:cNvSpPr>
            <a:spLocks noGrp="1"/>
          </p:cNvSpPr>
          <p:nvPr>
            <p:ph type="sldNum" sz="quarter" idx="5"/>
          </p:nvPr>
        </p:nvSpPr>
        <p:spPr/>
        <p:txBody>
          <a:bodyPr/>
          <a:lstStyle/>
          <a:p>
            <a:fld id="{92F373E2-83A2-479C-99F8-09B048175CB2}" type="slidenum">
              <a:rPr lang="en-AU" smtClean="0"/>
              <a:t>8</a:t>
            </a:fld>
            <a:endParaRPr lang="en-AU"/>
          </a:p>
        </p:txBody>
      </p:sp>
    </p:spTree>
    <p:extLst>
      <p:ext uri="{BB962C8B-B14F-4D97-AF65-F5344CB8AC3E}">
        <p14:creationId xmlns:p14="http://schemas.microsoft.com/office/powerpoint/2010/main" val="1017885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AU"/>
          </a:p>
        </p:txBody>
      </p:sp>
      <p:sp>
        <p:nvSpPr>
          <p:cNvPr id="4" name="Dian numeron paikkamerkki 3"/>
          <p:cNvSpPr>
            <a:spLocks noGrp="1"/>
          </p:cNvSpPr>
          <p:nvPr>
            <p:ph type="sldNum" sz="quarter" idx="5"/>
          </p:nvPr>
        </p:nvSpPr>
        <p:spPr/>
        <p:txBody>
          <a:bodyPr/>
          <a:lstStyle/>
          <a:p>
            <a:fld id="{92F373E2-83A2-479C-99F8-09B048175CB2}" type="slidenum">
              <a:rPr lang="en-AU" smtClean="0"/>
              <a:t>9</a:t>
            </a:fld>
            <a:endParaRPr lang="en-AU"/>
          </a:p>
        </p:txBody>
      </p:sp>
    </p:spTree>
    <p:extLst>
      <p:ext uri="{BB962C8B-B14F-4D97-AF65-F5344CB8AC3E}">
        <p14:creationId xmlns:p14="http://schemas.microsoft.com/office/powerpoint/2010/main" val="3558267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AU"/>
          </a:p>
        </p:txBody>
      </p:sp>
      <p:sp>
        <p:nvSpPr>
          <p:cNvPr id="4" name="Dian numeron paikkamerkki 3"/>
          <p:cNvSpPr>
            <a:spLocks noGrp="1"/>
          </p:cNvSpPr>
          <p:nvPr>
            <p:ph type="sldNum" sz="quarter" idx="5"/>
          </p:nvPr>
        </p:nvSpPr>
        <p:spPr/>
        <p:txBody>
          <a:bodyPr/>
          <a:lstStyle/>
          <a:p>
            <a:fld id="{92F373E2-83A2-479C-99F8-09B048175CB2}" type="slidenum">
              <a:rPr lang="en-AU" smtClean="0"/>
              <a:t>10</a:t>
            </a:fld>
            <a:endParaRPr lang="en-AU"/>
          </a:p>
        </p:txBody>
      </p:sp>
    </p:spTree>
    <p:extLst>
      <p:ext uri="{BB962C8B-B14F-4D97-AF65-F5344CB8AC3E}">
        <p14:creationId xmlns:p14="http://schemas.microsoft.com/office/powerpoint/2010/main" val="3818084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AU"/>
          </a:p>
        </p:txBody>
      </p:sp>
      <p:sp>
        <p:nvSpPr>
          <p:cNvPr id="4" name="Dian numeron paikkamerkki 3"/>
          <p:cNvSpPr>
            <a:spLocks noGrp="1"/>
          </p:cNvSpPr>
          <p:nvPr>
            <p:ph type="sldNum" sz="quarter" idx="5"/>
          </p:nvPr>
        </p:nvSpPr>
        <p:spPr/>
        <p:txBody>
          <a:bodyPr/>
          <a:lstStyle/>
          <a:p>
            <a:fld id="{92F373E2-83A2-479C-99F8-09B048175CB2}" type="slidenum">
              <a:rPr lang="en-AU" smtClean="0"/>
              <a:t>12</a:t>
            </a:fld>
            <a:endParaRPr lang="en-AU"/>
          </a:p>
        </p:txBody>
      </p:sp>
    </p:spTree>
    <p:extLst>
      <p:ext uri="{BB962C8B-B14F-4D97-AF65-F5344CB8AC3E}">
        <p14:creationId xmlns:p14="http://schemas.microsoft.com/office/powerpoint/2010/main" val="4217781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AU"/>
          </a:p>
        </p:txBody>
      </p:sp>
      <p:sp>
        <p:nvSpPr>
          <p:cNvPr id="4" name="Dian numeron paikkamerkki 3"/>
          <p:cNvSpPr>
            <a:spLocks noGrp="1"/>
          </p:cNvSpPr>
          <p:nvPr>
            <p:ph type="sldNum" sz="quarter" idx="5"/>
          </p:nvPr>
        </p:nvSpPr>
        <p:spPr/>
        <p:txBody>
          <a:bodyPr/>
          <a:lstStyle/>
          <a:p>
            <a:fld id="{92F373E2-83A2-479C-99F8-09B048175CB2}" type="slidenum">
              <a:rPr lang="en-AU" smtClean="0"/>
              <a:t>13</a:t>
            </a:fld>
            <a:endParaRPr lang="en-AU"/>
          </a:p>
        </p:txBody>
      </p:sp>
    </p:spTree>
    <p:extLst>
      <p:ext uri="{BB962C8B-B14F-4D97-AF65-F5344CB8AC3E}">
        <p14:creationId xmlns:p14="http://schemas.microsoft.com/office/powerpoint/2010/main" val="3875522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en-AU"/>
          </a:p>
        </p:txBody>
      </p:sp>
      <p:sp>
        <p:nvSpPr>
          <p:cNvPr id="4" name="Dian numeron paikkamerkki 3"/>
          <p:cNvSpPr>
            <a:spLocks noGrp="1"/>
          </p:cNvSpPr>
          <p:nvPr>
            <p:ph type="sldNum" sz="quarter" idx="5"/>
          </p:nvPr>
        </p:nvSpPr>
        <p:spPr/>
        <p:txBody>
          <a:bodyPr/>
          <a:lstStyle/>
          <a:p>
            <a:fld id="{92F373E2-83A2-479C-99F8-09B048175CB2}" type="slidenum">
              <a:rPr lang="en-AU" smtClean="0"/>
              <a:t>15</a:t>
            </a:fld>
            <a:endParaRPr lang="en-AU"/>
          </a:p>
        </p:txBody>
      </p:sp>
    </p:spTree>
    <p:extLst>
      <p:ext uri="{BB962C8B-B14F-4D97-AF65-F5344CB8AC3E}">
        <p14:creationId xmlns:p14="http://schemas.microsoft.com/office/powerpoint/2010/main" val="37961609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282E81E-211D-446D-9B79-1FC176BE1356}"/>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endParaRPr lang="en-AU"/>
          </a:p>
        </p:txBody>
      </p:sp>
      <p:sp>
        <p:nvSpPr>
          <p:cNvPr id="3" name="Alaotsikko 2">
            <a:extLst>
              <a:ext uri="{FF2B5EF4-FFF2-40B4-BE49-F238E27FC236}">
                <a16:creationId xmlns:a16="http://schemas.microsoft.com/office/drawing/2014/main" id="{00E19050-4926-4C83-B4E1-7D9C3922B5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AU"/>
          </a:p>
        </p:txBody>
      </p:sp>
      <p:sp>
        <p:nvSpPr>
          <p:cNvPr id="4" name="Päivämäärän paikkamerkki 3">
            <a:extLst>
              <a:ext uri="{FF2B5EF4-FFF2-40B4-BE49-F238E27FC236}">
                <a16:creationId xmlns:a16="http://schemas.microsoft.com/office/drawing/2014/main" id="{D509D329-B79B-44A8-8F4A-114CBC6208A3}"/>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5" name="Alatunnisteen paikkamerkki 4">
            <a:extLst>
              <a:ext uri="{FF2B5EF4-FFF2-40B4-BE49-F238E27FC236}">
                <a16:creationId xmlns:a16="http://schemas.microsoft.com/office/drawing/2014/main" id="{A3A667A0-23E5-4F16-B5EC-772A9CC607A4}"/>
              </a:ext>
            </a:extLst>
          </p:cNvPr>
          <p:cNvSpPr>
            <a:spLocks noGrp="1"/>
          </p:cNvSpPr>
          <p:nvPr>
            <p:ph type="ftr" sz="quarter" idx="11"/>
          </p:nvPr>
        </p:nvSpPr>
        <p:spPr/>
        <p:txBody>
          <a:bodyPr/>
          <a:lstStyle/>
          <a:p>
            <a:endParaRPr lang="en-AU"/>
          </a:p>
        </p:txBody>
      </p:sp>
      <p:sp>
        <p:nvSpPr>
          <p:cNvPr id="6" name="Dian numeron paikkamerkki 5">
            <a:extLst>
              <a:ext uri="{FF2B5EF4-FFF2-40B4-BE49-F238E27FC236}">
                <a16:creationId xmlns:a16="http://schemas.microsoft.com/office/drawing/2014/main" id="{E2A31632-3DB1-4F73-AB49-D1750BE6A66D}"/>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2234861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BA6016A-8114-4989-91BA-E4800F82C2A4}"/>
              </a:ext>
            </a:extLst>
          </p:cNvPr>
          <p:cNvSpPr>
            <a:spLocks noGrp="1"/>
          </p:cNvSpPr>
          <p:nvPr>
            <p:ph type="title"/>
          </p:nvPr>
        </p:nvSpPr>
        <p:spPr/>
        <p:txBody>
          <a:bodyPr/>
          <a:lstStyle/>
          <a:p>
            <a:r>
              <a:rPr lang="fi-FI"/>
              <a:t>Muokkaa ots. perustyyl. napsautt.</a:t>
            </a:r>
            <a:endParaRPr lang="en-AU"/>
          </a:p>
        </p:txBody>
      </p:sp>
      <p:sp>
        <p:nvSpPr>
          <p:cNvPr id="3" name="Sisällön paikkamerkki 2">
            <a:extLst>
              <a:ext uri="{FF2B5EF4-FFF2-40B4-BE49-F238E27FC236}">
                <a16:creationId xmlns:a16="http://schemas.microsoft.com/office/drawing/2014/main" id="{A76BF7C3-F2D3-4419-8FC9-941565DB1959}"/>
              </a:ext>
            </a:extLst>
          </p:cNvPr>
          <p:cNvSpPr>
            <a:spLocks noGrp="1"/>
          </p:cNvSpPr>
          <p:nvPr>
            <p:ph idx="1"/>
          </p:nvPr>
        </p:nvSpPr>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AU" dirty="0"/>
          </a:p>
        </p:txBody>
      </p:sp>
      <p:sp>
        <p:nvSpPr>
          <p:cNvPr id="4" name="Päivämäärän paikkamerkki 3">
            <a:extLst>
              <a:ext uri="{FF2B5EF4-FFF2-40B4-BE49-F238E27FC236}">
                <a16:creationId xmlns:a16="http://schemas.microsoft.com/office/drawing/2014/main" id="{C5475DBA-7D86-4507-962A-7E29C9FBA0CD}"/>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5" name="Alatunnisteen paikkamerkki 4">
            <a:extLst>
              <a:ext uri="{FF2B5EF4-FFF2-40B4-BE49-F238E27FC236}">
                <a16:creationId xmlns:a16="http://schemas.microsoft.com/office/drawing/2014/main" id="{4BBC33FE-3FED-481C-8BA5-6B59A3E67FE8}"/>
              </a:ext>
            </a:extLst>
          </p:cNvPr>
          <p:cNvSpPr>
            <a:spLocks noGrp="1"/>
          </p:cNvSpPr>
          <p:nvPr>
            <p:ph type="ftr" sz="quarter" idx="11"/>
          </p:nvPr>
        </p:nvSpPr>
        <p:spPr/>
        <p:txBody>
          <a:bodyPr/>
          <a:lstStyle/>
          <a:p>
            <a:endParaRPr lang="en-AU"/>
          </a:p>
        </p:txBody>
      </p:sp>
      <p:sp>
        <p:nvSpPr>
          <p:cNvPr id="6" name="Dian numeron paikkamerkki 5">
            <a:extLst>
              <a:ext uri="{FF2B5EF4-FFF2-40B4-BE49-F238E27FC236}">
                <a16:creationId xmlns:a16="http://schemas.microsoft.com/office/drawing/2014/main" id="{E3841E87-0CA3-40E6-A850-AAC37BEC8939}"/>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4031918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1E3D49E-8204-4D5A-AE5B-B7B830FDA80B}"/>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endParaRPr lang="en-AU"/>
          </a:p>
        </p:txBody>
      </p:sp>
      <p:sp>
        <p:nvSpPr>
          <p:cNvPr id="3" name="Tekstin paikkamerkki 2">
            <a:extLst>
              <a:ext uri="{FF2B5EF4-FFF2-40B4-BE49-F238E27FC236}">
                <a16:creationId xmlns:a16="http://schemas.microsoft.com/office/drawing/2014/main" id="{7657A34E-A04F-4A02-8BCA-F87C26C73A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E142543E-D4B6-42E7-A29F-1C5DF66EB9D9}"/>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5" name="Alatunnisteen paikkamerkki 4">
            <a:extLst>
              <a:ext uri="{FF2B5EF4-FFF2-40B4-BE49-F238E27FC236}">
                <a16:creationId xmlns:a16="http://schemas.microsoft.com/office/drawing/2014/main" id="{31E72858-FA76-4B4A-A4F4-59E40CE73136}"/>
              </a:ext>
            </a:extLst>
          </p:cNvPr>
          <p:cNvSpPr>
            <a:spLocks noGrp="1"/>
          </p:cNvSpPr>
          <p:nvPr>
            <p:ph type="ftr" sz="quarter" idx="11"/>
          </p:nvPr>
        </p:nvSpPr>
        <p:spPr/>
        <p:txBody>
          <a:bodyPr/>
          <a:lstStyle/>
          <a:p>
            <a:endParaRPr lang="en-AU"/>
          </a:p>
        </p:txBody>
      </p:sp>
      <p:sp>
        <p:nvSpPr>
          <p:cNvPr id="6" name="Dian numeron paikkamerkki 5">
            <a:extLst>
              <a:ext uri="{FF2B5EF4-FFF2-40B4-BE49-F238E27FC236}">
                <a16:creationId xmlns:a16="http://schemas.microsoft.com/office/drawing/2014/main" id="{57FC22DA-AC4B-415E-A558-CCCD4FFAF58E}"/>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2627931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1EF7257-BCD0-409B-B5C1-D956B248FB12}"/>
              </a:ext>
            </a:extLst>
          </p:cNvPr>
          <p:cNvSpPr>
            <a:spLocks noGrp="1"/>
          </p:cNvSpPr>
          <p:nvPr>
            <p:ph type="title"/>
          </p:nvPr>
        </p:nvSpPr>
        <p:spPr/>
        <p:txBody>
          <a:bodyPr/>
          <a:lstStyle/>
          <a:p>
            <a:r>
              <a:rPr lang="fi-FI"/>
              <a:t>Muokkaa ots. perustyyl. napsautt.</a:t>
            </a:r>
            <a:endParaRPr lang="en-AU"/>
          </a:p>
        </p:txBody>
      </p:sp>
      <p:sp>
        <p:nvSpPr>
          <p:cNvPr id="3" name="Sisällön paikkamerkki 2">
            <a:extLst>
              <a:ext uri="{FF2B5EF4-FFF2-40B4-BE49-F238E27FC236}">
                <a16:creationId xmlns:a16="http://schemas.microsoft.com/office/drawing/2014/main" id="{E9BF0C67-AC42-43F0-95CA-4F80C2571CD8}"/>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AU"/>
          </a:p>
        </p:txBody>
      </p:sp>
      <p:sp>
        <p:nvSpPr>
          <p:cNvPr id="4" name="Sisällön paikkamerkki 3">
            <a:extLst>
              <a:ext uri="{FF2B5EF4-FFF2-40B4-BE49-F238E27FC236}">
                <a16:creationId xmlns:a16="http://schemas.microsoft.com/office/drawing/2014/main" id="{0650702B-E9AE-466A-A2AE-9830FE08D941}"/>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AU"/>
          </a:p>
        </p:txBody>
      </p:sp>
      <p:sp>
        <p:nvSpPr>
          <p:cNvPr id="5" name="Päivämäärän paikkamerkki 4">
            <a:extLst>
              <a:ext uri="{FF2B5EF4-FFF2-40B4-BE49-F238E27FC236}">
                <a16:creationId xmlns:a16="http://schemas.microsoft.com/office/drawing/2014/main" id="{34377B18-4B7F-4D9B-AEEA-2E41F6CC3F95}"/>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6" name="Alatunnisteen paikkamerkki 5">
            <a:extLst>
              <a:ext uri="{FF2B5EF4-FFF2-40B4-BE49-F238E27FC236}">
                <a16:creationId xmlns:a16="http://schemas.microsoft.com/office/drawing/2014/main" id="{02A047E3-6433-4BE8-89E8-43E19F1DB2C4}"/>
              </a:ext>
            </a:extLst>
          </p:cNvPr>
          <p:cNvSpPr>
            <a:spLocks noGrp="1"/>
          </p:cNvSpPr>
          <p:nvPr>
            <p:ph type="ftr" sz="quarter" idx="11"/>
          </p:nvPr>
        </p:nvSpPr>
        <p:spPr/>
        <p:txBody>
          <a:bodyPr/>
          <a:lstStyle/>
          <a:p>
            <a:endParaRPr lang="en-AU"/>
          </a:p>
        </p:txBody>
      </p:sp>
      <p:sp>
        <p:nvSpPr>
          <p:cNvPr id="7" name="Dian numeron paikkamerkki 6">
            <a:extLst>
              <a:ext uri="{FF2B5EF4-FFF2-40B4-BE49-F238E27FC236}">
                <a16:creationId xmlns:a16="http://schemas.microsoft.com/office/drawing/2014/main" id="{B37413B9-4C7D-4234-8475-64DA1B1EB292}"/>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3984691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36F9751-D510-4A13-8AAA-7C65471C81C2}"/>
              </a:ext>
            </a:extLst>
          </p:cNvPr>
          <p:cNvSpPr>
            <a:spLocks noGrp="1"/>
          </p:cNvSpPr>
          <p:nvPr>
            <p:ph type="title"/>
          </p:nvPr>
        </p:nvSpPr>
        <p:spPr>
          <a:xfrm>
            <a:off x="839788" y="365125"/>
            <a:ext cx="10515600" cy="1325563"/>
          </a:xfrm>
        </p:spPr>
        <p:txBody>
          <a:bodyPr/>
          <a:lstStyle/>
          <a:p>
            <a:r>
              <a:rPr lang="fi-FI"/>
              <a:t>Muokkaa ots. perustyyl. napsautt.</a:t>
            </a:r>
            <a:endParaRPr lang="en-AU"/>
          </a:p>
        </p:txBody>
      </p:sp>
      <p:sp>
        <p:nvSpPr>
          <p:cNvPr id="3" name="Tekstin paikkamerkki 2">
            <a:extLst>
              <a:ext uri="{FF2B5EF4-FFF2-40B4-BE49-F238E27FC236}">
                <a16:creationId xmlns:a16="http://schemas.microsoft.com/office/drawing/2014/main" id="{F1068A80-7375-431C-9961-5BBAEEDA57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B6AED8C7-0840-4ED6-BBF2-337D60B9BD53}"/>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AU"/>
          </a:p>
        </p:txBody>
      </p:sp>
      <p:sp>
        <p:nvSpPr>
          <p:cNvPr id="5" name="Tekstin paikkamerkki 4">
            <a:extLst>
              <a:ext uri="{FF2B5EF4-FFF2-40B4-BE49-F238E27FC236}">
                <a16:creationId xmlns:a16="http://schemas.microsoft.com/office/drawing/2014/main" id="{E813C360-DA17-47B2-A0EB-D076DE94C4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46FF4667-A5CA-4CB4-A912-5FB6AF39B72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AU"/>
          </a:p>
        </p:txBody>
      </p:sp>
      <p:sp>
        <p:nvSpPr>
          <p:cNvPr id="7" name="Päivämäärän paikkamerkki 6">
            <a:extLst>
              <a:ext uri="{FF2B5EF4-FFF2-40B4-BE49-F238E27FC236}">
                <a16:creationId xmlns:a16="http://schemas.microsoft.com/office/drawing/2014/main" id="{8900FB2B-7C96-401C-9125-1667CEA2A48D}"/>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8" name="Alatunnisteen paikkamerkki 7">
            <a:extLst>
              <a:ext uri="{FF2B5EF4-FFF2-40B4-BE49-F238E27FC236}">
                <a16:creationId xmlns:a16="http://schemas.microsoft.com/office/drawing/2014/main" id="{7CB6C225-5DCF-449A-8388-28C84B3C4C02}"/>
              </a:ext>
            </a:extLst>
          </p:cNvPr>
          <p:cNvSpPr>
            <a:spLocks noGrp="1"/>
          </p:cNvSpPr>
          <p:nvPr>
            <p:ph type="ftr" sz="quarter" idx="11"/>
          </p:nvPr>
        </p:nvSpPr>
        <p:spPr/>
        <p:txBody>
          <a:bodyPr/>
          <a:lstStyle/>
          <a:p>
            <a:endParaRPr lang="en-AU"/>
          </a:p>
        </p:txBody>
      </p:sp>
      <p:sp>
        <p:nvSpPr>
          <p:cNvPr id="9" name="Dian numeron paikkamerkki 8">
            <a:extLst>
              <a:ext uri="{FF2B5EF4-FFF2-40B4-BE49-F238E27FC236}">
                <a16:creationId xmlns:a16="http://schemas.microsoft.com/office/drawing/2014/main" id="{E4243DF4-B9D2-4EB7-8DBC-AA388CC8096A}"/>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3204897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EC8714-19BE-46D5-8100-7E443264B8B3}"/>
              </a:ext>
            </a:extLst>
          </p:cNvPr>
          <p:cNvSpPr>
            <a:spLocks noGrp="1"/>
          </p:cNvSpPr>
          <p:nvPr>
            <p:ph type="title"/>
          </p:nvPr>
        </p:nvSpPr>
        <p:spPr/>
        <p:txBody>
          <a:bodyPr/>
          <a:lstStyle/>
          <a:p>
            <a:r>
              <a:rPr lang="fi-FI"/>
              <a:t>Muokkaa ots. perustyyl. napsautt.</a:t>
            </a:r>
            <a:endParaRPr lang="en-AU"/>
          </a:p>
        </p:txBody>
      </p:sp>
      <p:sp>
        <p:nvSpPr>
          <p:cNvPr id="3" name="Päivämäärän paikkamerkki 2">
            <a:extLst>
              <a:ext uri="{FF2B5EF4-FFF2-40B4-BE49-F238E27FC236}">
                <a16:creationId xmlns:a16="http://schemas.microsoft.com/office/drawing/2014/main" id="{7C41F318-BBEE-43C8-AA96-0AD8F6999C4D}"/>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4" name="Alatunnisteen paikkamerkki 3">
            <a:extLst>
              <a:ext uri="{FF2B5EF4-FFF2-40B4-BE49-F238E27FC236}">
                <a16:creationId xmlns:a16="http://schemas.microsoft.com/office/drawing/2014/main" id="{D029DD7F-5DDE-4B17-82E0-8C01C6F1EFCC}"/>
              </a:ext>
            </a:extLst>
          </p:cNvPr>
          <p:cNvSpPr>
            <a:spLocks noGrp="1"/>
          </p:cNvSpPr>
          <p:nvPr>
            <p:ph type="ftr" sz="quarter" idx="11"/>
          </p:nvPr>
        </p:nvSpPr>
        <p:spPr/>
        <p:txBody>
          <a:bodyPr/>
          <a:lstStyle/>
          <a:p>
            <a:endParaRPr lang="en-AU"/>
          </a:p>
        </p:txBody>
      </p:sp>
      <p:sp>
        <p:nvSpPr>
          <p:cNvPr id="5" name="Dian numeron paikkamerkki 4">
            <a:extLst>
              <a:ext uri="{FF2B5EF4-FFF2-40B4-BE49-F238E27FC236}">
                <a16:creationId xmlns:a16="http://schemas.microsoft.com/office/drawing/2014/main" id="{3FD6F888-4697-4473-80AF-41547F7E529B}"/>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48214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C4EC4DFE-3EBB-4399-80FC-DF2A422E2305}"/>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3" name="Alatunnisteen paikkamerkki 2">
            <a:extLst>
              <a:ext uri="{FF2B5EF4-FFF2-40B4-BE49-F238E27FC236}">
                <a16:creationId xmlns:a16="http://schemas.microsoft.com/office/drawing/2014/main" id="{B06F3254-D487-4E03-9A82-D35B9BFBE2E2}"/>
              </a:ext>
            </a:extLst>
          </p:cNvPr>
          <p:cNvSpPr>
            <a:spLocks noGrp="1"/>
          </p:cNvSpPr>
          <p:nvPr>
            <p:ph type="ftr" sz="quarter" idx="11"/>
          </p:nvPr>
        </p:nvSpPr>
        <p:spPr/>
        <p:txBody>
          <a:bodyPr/>
          <a:lstStyle/>
          <a:p>
            <a:endParaRPr lang="en-AU"/>
          </a:p>
        </p:txBody>
      </p:sp>
      <p:sp>
        <p:nvSpPr>
          <p:cNvPr id="4" name="Dian numeron paikkamerkki 3">
            <a:extLst>
              <a:ext uri="{FF2B5EF4-FFF2-40B4-BE49-F238E27FC236}">
                <a16:creationId xmlns:a16="http://schemas.microsoft.com/office/drawing/2014/main" id="{21E00903-5D6D-479E-A781-DD0CD2C6826D}"/>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3240801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7ED42A-DE59-4A07-AEAE-54A323AF2A29}"/>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AU"/>
          </a:p>
        </p:txBody>
      </p:sp>
      <p:sp>
        <p:nvSpPr>
          <p:cNvPr id="3" name="Sisällön paikkamerkki 2">
            <a:extLst>
              <a:ext uri="{FF2B5EF4-FFF2-40B4-BE49-F238E27FC236}">
                <a16:creationId xmlns:a16="http://schemas.microsoft.com/office/drawing/2014/main" id="{1F77D961-C3BF-47E4-98E2-5E12CC5D46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AU"/>
          </a:p>
        </p:txBody>
      </p:sp>
      <p:sp>
        <p:nvSpPr>
          <p:cNvPr id="4" name="Tekstin paikkamerkki 3">
            <a:extLst>
              <a:ext uri="{FF2B5EF4-FFF2-40B4-BE49-F238E27FC236}">
                <a16:creationId xmlns:a16="http://schemas.microsoft.com/office/drawing/2014/main" id="{FB2B4C32-599A-41A7-BC4C-A4472702D4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8FEEE0CF-30B9-454E-B9D3-826DAB0D1790}"/>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6" name="Alatunnisteen paikkamerkki 5">
            <a:extLst>
              <a:ext uri="{FF2B5EF4-FFF2-40B4-BE49-F238E27FC236}">
                <a16:creationId xmlns:a16="http://schemas.microsoft.com/office/drawing/2014/main" id="{AD868F41-B015-42C1-8C2A-D569EC267A76}"/>
              </a:ext>
            </a:extLst>
          </p:cNvPr>
          <p:cNvSpPr>
            <a:spLocks noGrp="1"/>
          </p:cNvSpPr>
          <p:nvPr>
            <p:ph type="ftr" sz="quarter" idx="11"/>
          </p:nvPr>
        </p:nvSpPr>
        <p:spPr/>
        <p:txBody>
          <a:bodyPr/>
          <a:lstStyle/>
          <a:p>
            <a:endParaRPr lang="en-AU"/>
          </a:p>
        </p:txBody>
      </p:sp>
      <p:sp>
        <p:nvSpPr>
          <p:cNvPr id="7" name="Dian numeron paikkamerkki 6">
            <a:extLst>
              <a:ext uri="{FF2B5EF4-FFF2-40B4-BE49-F238E27FC236}">
                <a16:creationId xmlns:a16="http://schemas.microsoft.com/office/drawing/2014/main" id="{E0B08392-B992-402D-9EA8-DCF54F4B9EAF}"/>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2275497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970009-DA19-42CD-B24C-CA5112552ED0}"/>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en-AU"/>
          </a:p>
        </p:txBody>
      </p:sp>
      <p:sp>
        <p:nvSpPr>
          <p:cNvPr id="3" name="Kuvan paikkamerkki 2">
            <a:extLst>
              <a:ext uri="{FF2B5EF4-FFF2-40B4-BE49-F238E27FC236}">
                <a16:creationId xmlns:a16="http://schemas.microsoft.com/office/drawing/2014/main" id="{D905AD3D-C5C0-49E2-B6DF-1CAA02AD9E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kstin paikkamerkki 3">
            <a:extLst>
              <a:ext uri="{FF2B5EF4-FFF2-40B4-BE49-F238E27FC236}">
                <a16:creationId xmlns:a16="http://schemas.microsoft.com/office/drawing/2014/main" id="{C1100E06-26E8-461E-AFEB-AB6BC3354D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E329ED70-8949-4235-A63E-19D69CA816EA}"/>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6" name="Alatunnisteen paikkamerkki 5">
            <a:extLst>
              <a:ext uri="{FF2B5EF4-FFF2-40B4-BE49-F238E27FC236}">
                <a16:creationId xmlns:a16="http://schemas.microsoft.com/office/drawing/2014/main" id="{DADF5854-F2AF-420E-8A4C-D13EBE950E4C}"/>
              </a:ext>
            </a:extLst>
          </p:cNvPr>
          <p:cNvSpPr>
            <a:spLocks noGrp="1"/>
          </p:cNvSpPr>
          <p:nvPr>
            <p:ph type="ftr" sz="quarter" idx="11"/>
          </p:nvPr>
        </p:nvSpPr>
        <p:spPr/>
        <p:txBody>
          <a:bodyPr/>
          <a:lstStyle/>
          <a:p>
            <a:endParaRPr lang="en-AU"/>
          </a:p>
        </p:txBody>
      </p:sp>
      <p:sp>
        <p:nvSpPr>
          <p:cNvPr id="7" name="Dian numeron paikkamerkki 6">
            <a:extLst>
              <a:ext uri="{FF2B5EF4-FFF2-40B4-BE49-F238E27FC236}">
                <a16:creationId xmlns:a16="http://schemas.microsoft.com/office/drawing/2014/main" id="{6CA1598B-B171-4BF0-935C-3C9AEC01B418}"/>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3483191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7016A5E-94CF-408F-8DAD-416953A7B04D}"/>
              </a:ext>
            </a:extLst>
          </p:cNvPr>
          <p:cNvSpPr>
            <a:spLocks noGrp="1"/>
          </p:cNvSpPr>
          <p:nvPr>
            <p:ph type="title"/>
          </p:nvPr>
        </p:nvSpPr>
        <p:spPr/>
        <p:txBody>
          <a:bodyPr/>
          <a:lstStyle/>
          <a:p>
            <a:r>
              <a:rPr lang="fi-FI"/>
              <a:t>Muokkaa ots. perustyyl. napsautt.</a:t>
            </a:r>
            <a:endParaRPr lang="en-AU"/>
          </a:p>
        </p:txBody>
      </p:sp>
      <p:sp>
        <p:nvSpPr>
          <p:cNvPr id="3" name="Pystysuoran tekstin paikkamerkki 2">
            <a:extLst>
              <a:ext uri="{FF2B5EF4-FFF2-40B4-BE49-F238E27FC236}">
                <a16:creationId xmlns:a16="http://schemas.microsoft.com/office/drawing/2014/main" id="{30045BF7-F448-4591-8F87-1E2F82EEA3CC}"/>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AU"/>
          </a:p>
        </p:txBody>
      </p:sp>
      <p:sp>
        <p:nvSpPr>
          <p:cNvPr id="4" name="Päivämäärän paikkamerkki 3">
            <a:extLst>
              <a:ext uri="{FF2B5EF4-FFF2-40B4-BE49-F238E27FC236}">
                <a16:creationId xmlns:a16="http://schemas.microsoft.com/office/drawing/2014/main" id="{15B318A4-7A1F-4FD2-8B63-1DC4D8D070A2}"/>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5" name="Alatunnisteen paikkamerkki 4">
            <a:extLst>
              <a:ext uri="{FF2B5EF4-FFF2-40B4-BE49-F238E27FC236}">
                <a16:creationId xmlns:a16="http://schemas.microsoft.com/office/drawing/2014/main" id="{9F12AE29-01B5-42CD-A415-13CAD32E0F92}"/>
              </a:ext>
            </a:extLst>
          </p:cNvPr>
          <p:cNvSpPr>
            <a:spLocks noGrp="1"/>
          </p:cNvSpPr>
          <p:nvPr>
            <p:ph type="ftr" sz="quarter" idx="11"/>
          </p:nvPr>
        </p:nvSpPr>
        <p:spPr/>
        <p:txBody>
          <a:bodyPr/>
          <a:lstStyle/>
          <a:p>
            <a:endParaRPr lang="en-AU"/>
          </a:p>
        </p:txBody>
      </p:sp>
      <p:sp>
        <p:nvSpPr>
          <p:cNvPr id="6" name="Dian numeron paikkamerkki 5">
            <a:extLst>
              <a:ext uri="{FF2B5EF4-FFF2-40B4-BE49-F238E27FC236}">
                <a16:creationId xmlns:a16="http://schemas.microsoft.com/office/drawing/2014/main" id="{97C4A450-8BE7-4646-8A07-29FA89A61D4B}"/>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8491278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E90DC151-BDF2-4124-A8A6-F6DD63AF1C17}"/>
              </a:ext>
            </a:extLst>
          </p:cNvPr>
          <p:cNvSpPr>
            <a:spLocks noGrp="1"/>
          </p:cNvSpPr>
          <p:nvPr>
            <p:ph type="title" orient="vert"/>
          </p:nvPr>
        </p:nvSpPr>
        <p:spPr>
          <a:xfrm>
            <a:off x="8724900" y="365125"/>
            <a:ext cx="2628900" cy="5811838"/>
          </a:xfrm>
        </p:spPr>
        <p:txBody>
          <a:bodyPr vert="eaVert"/>
          <a:lstStyle/>
          <a:p>
            <a:r>
              <a:rPr lang="fi-FI"/>
              <a:t>Muokkaa ots. perustyyl. napsautt.</a:t>
            </a:r>
            <a:endParaRPr lang="en-AU"/>
          </a:p>
        </p:txBody>
      </p:sp>
      <p:sp>
        <p:nvSpPr>
          <p:cNvPr id="3" name="Pystysuoran tekstin paikkamerkki 2">
            <a:extLst>
              <a:ext uri="{FF2B5EF4-FFF2-40B4-BE49-F238E27FC236}">
                <a16:creationId xmlns:a16="http://schemas.microsoft.com/office/drawing/2014/main" id="{D049A5FE-7D21-45D6-A1BF-C794DD1BB26D}"/>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AU"/>
          </a:p>
        </p:txBody>
      </p:sp>
      <p:sp>
        <p:nvSpPr>
          <p:cNvPr id="4" name="Päivämäärän paikkamerkki 3">
            <a:extLst>
              <a:ext uri="{FF2B5EF4-FFF2-40B4-BE49-F238E27FC236}">
                <a16:creationId xmlns:a16="http://schemas.microsoft.com/office/drawing/2014/main" id="{804616F4-85CB-433D-8CC8-58CAB19A3854}"/>
              </a:ext>
            </a:extLst>
          </p:cNvPr>
          <p:cNvSpPr>
            <a:spLocks noGrp="1"/>
          </p:cNvSpPr>
          <p:nvPr>
            <p:ph type="dt" sz="half" idx="10"/>
          </p:nvPr>
        </p:nvSpPr>
        <p:spPr/>
        <p:txBody>
          <a:bodyPr/>
          <a:lstStyle/>
          <a:p>
            <a:fld id="{CF65E6BF-5E6A-49C0-B3B4-02E2CC3FA98F}" type="datetimeFigureOut">
              <a:rPr lang="en-AU" smtClean="0"/>
              <a:t>1/09/2026</a:t>
            </a:fld>
            <a:endParaRPr lang="en-AU"/>
          </a:p>
        </p:txBody>
      </p:sp>
      <p:sp>
        <p:nvSpPr>
          <p:cNvPr id="5" name="Alatunnisteen paikkamerkki 4">
            <a:extLst>
              <a:ext uri="{FF2B5EF4-FFF2-40B4-BE49-F238E27FC236}">
                <a16:creationId xmlns:a16="http://schemas.microsoft.com/office/drawing/2014/main" id="{109456C7-676D-4FAD-9B6C-5F53A2552AA5}"/>
              </a:ext>
            </a:extLst>
          </p:cNvPr>
          <p:cNvSpPr>
            <a:spLocks noGrp="1"/>
          </p:cNvSpPr>
          <p:nvPr>
            <p:ph type="ftr" sz="quarter" idx="11"/>
          </p:nvPr>
        </p:nvSpPr>
        <p:spPr/>
        <p:txBody>
          <a:bodyPr/>
          <a:lstStyle/>
          <a:p>
            <a:endParaRPr lang="en-AU"/>
          </a:p>
        </p:txBody>
      </p:sp>
      <p:sp>
        <p:nvSpPr>
          <p:cNvPr id="6" name="Dian numeron paikkamerkki 5">
            <a:extLst>
              <a:ext uri="{FF2B5EF4-FFF2-40B4-BE49-F238E27FC236}">
                <a16:creationId xmlns:a16="http://schemas.microsoft.com/office/drawing/2014/main" id="{18B69330-4384-4EA2-8837-EB6DC84F139B}"/>
              </a:ext>
            </a:extLst>
          </p:cNvPr>
          <p:cNvSpPr>
            <a:spLocks noGrp="1"/>
          </p:cNvSpPr>
          <p:nvPr>
            <p:ph type="sldNum" sz="quarter" idx="12"/>
          </p:nvPr>
        </p:nvSpPr>
        <p:spPr/>
        <p:txBody>
          <a:bodyPr/>
          <a:lstStyle/>
          <a:p>
            <a:fld id="{45B0BD9B-78B8-4681-8200-D85C30273AA9}" type="slidenum">
              <a:rPr lang="en-AU" smtClean="0"/>
              <a:t>‹#›</a:t>
            </a:fld>
            <a:endParaRPr lang="en-AU"/>
          </a:p>
        </p:txBody>
      </p:sp>
    </p:spTree>
    <p:extLst>
      <p:ext uri="{BB962C8B-B14F-4D97-AF65-F5344CB8AC3E}">
        <p14:creationId xmlns:p14="http://schemas.microsoft.com/office/powerpoint/2010/main" val="22548933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67251EB2-7A1C-4EDC-9E22-214E01A6F4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endParaRPr lang="en-AU"/>
          </a:p>
        </p:txBody>
      </p:sp>
      <p:sp>
        <p:nvSpPr>
          <p:cNvPr id="3" name="Tekstin paikkamerkki 2">
            <a:extLst>
              <a:ext uri="{FF2B5EF4-FFF2-40B4-BE49-F238E27FC236}">
                <a16:creationId xmlns:a16="http://schemas.microsoft.com/office/drawing/2014/main" id="{4A16E3CB-3F03-4EFE-8305-75DC4419EB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AU"/>
          </a:p>
        </p:txBody>
      </p:sp>
      <p:sp>
        <p:nvSpPr>
          <p:cNvPr id="4" name="Päivämäärän paikkamerkki 3">
            <a:extLst>
              <a:ext uri="{FF2B5EF4-FFF2-40B4-BE49-F238E27FC236}">
                <a16:creationId xmlns:a16="http://schemas.microsoft.com/office/drawing/2014/main" id="{7AC405AC-46C9-4A31-B985-AF99A8173C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65E6BF-5E6A-49C0-B3B4-02E2CC3FA98F}" type="datetimeFigureOut">
              <a:rPr lang="en-AU" smtClean="0"/>
              <a:t>1/09/2026</a:t>
            </a:fld>
            <a:endParaRPr lang="en-AU"/>
          </a:p>
        </p:txBody>
      </p:sp>
      <p:sp>
        <p:nvSpPr>
          <p:cNvPr id="5" name="Alatunnisteen paikkamerkki 4">
            <a:extLst>
              <a:ext uri="{FF2B5EF4-FFF2-40B4-BE49-F238E27FC236}">
                <a16:creationId xmlns:a16="http://schemas.microsoft.com/office/drawing/2014/main" id="{8A9875E8-2F3A-4A14-8008-8B2331B05E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Dian numeron paikkamerkki 5">
            <a:extLst>
              <a:ext uri="{FF2B5EF4-FFF2-40B4-BE49-F238E27FC236}">
                <a16:creationId xmlns:a16="http://schemas.microsoft.com/office/drawing/2014/main" id="{EEA90032-7305-4AC3-9BC8-2A126D2B26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0BD9B-78B8-4681-8200-D85C30273AA9}" type="slidenum">
              <a:rPr lang="en-AU" smtClean="0"/>
              <a:t>‹#›</a:t>
            </a:fld>
            <a:endParaRPr lang="en-AU"/>
          </a:p>
        </p:txBody>
      </p:sp>
    </p:spTree>
    <p:extLst>
      <p:ext uri="{BB962C8B-B14F-4D97-AF65-F5344CB8AC3E}">
        <p14:creationId xmlns:p14="http://schemas.microsoft.com/office/powerpoint/2010/main" val="487981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users/tap5a-12431592/"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85CD0331-34DB-4CF4-4BCD-91E67FD592BE}"/>
              </a:ext>
            </a:extLst>
          </p:cNvPr>
          <p:cNvPicPr>
            <a:picLocks noChangeAspect="1"/>
          </p:cNvPicPr>
          <p:nvPr/>
        </p:nvPicPr>
        <p:blipFill>
          <a:blip r:embed="rId3"/>
          <a:stretch>
            <a:fillRect/>
          </a:stretch>
        </p:blipFill>
        <p:spPr>
          <a:xfrm>
            <a:off x="7148952" y="1864696"/>
            <a:ext cx="2200000" cy="2095238"/>
          </a:xfrm>
          <a:prstGeom prst="rect">
            <a:avLst/>
          </a:prstGeom>
        </p:spPr>
      </p:pic>
      <p:pic>
        <p:nvPicPr>
          <p:cNvPr id="8" name="Kuva 7">
            <a:extLst>
              <a:ext uri="{FF2B5EF4-FFF2-40B4-BE49-F238E27FC236}">
                <a16:creationId xmlns:a16="http://schemas.microsoft.com/office/drawing/2014/main" id="{43C5DF58-9A54-DD75-A718-579A5BF4AF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8513" y="2515256"/>
            <a:ext cx="2031966" cy="1043133"/>
          </a:xfrm>
          <a:prstGeom prst="rect">
            <a:avLst/>
          </a:prstGeom>
        </p:spPr>
      </p:pic>
      <p:pic>
        <p:nvPicPr>
          <p:cNvPr id="6" name="Kuva 5">
            <a:extLst>
              <a:ext uri="{FF2B5EF4-FFF2-40B4-BE49-F238E27FC236}">
                <a16:creationId xmlns:a16="http://schemas.microsoft.com/office/drawing/2014/main" id="{DE6580D8-A455-10D6-991D-4C7ADDA1048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16564" y="153956"/>
            <a:ext cx="6550087" cy="6550087"/>
          </a:xfrm>
          <a:prstGeom prst="rect">
            <a:avLst/>
          </a:prstGeom>
          <a:ln>
            <a:noFill/>
          </a:ln>
          <a:effectLst>
            <a:softEdge rad="112500"/>
          </a:effectLst>
        </p:spPr>
      </p:pic>
      <p:sp>
        <p:nvSpPr>
          <p:cNvPr id="2" name="Otsikko 1">
            <a:extLst>
              <a:ext uri="{FF2B5EF4-FFF2-40B4-BE49-F238E27FC236}">
                <a16:creationId xmlns:a16="http://schemas.microsoft.com/office/drawing/2014/main" id="{57716D05-B5BE-478C-AB4F-644EC5E64294}"/>
              </a:ext>
            </a:extLst>
          </p:cNvPr>
          <p:cNvSpPr>
            <a:spLocks noGrp="1"/>
          </p:cNvSpPr>
          <p:nvPr>
            <p:ph type="ctrTitle"/>
          </p:nvPr>
        </p:nvSpPr>
        <p:spPr>
          <a:xfrm>
            <a:off x="6632028" y="4316443"/>
            <a:ext cx="5433848" cy="2387600"/>
          </a:xfrm>
        </p:spPr>
        <p:txBody>
          <a:bodyPr>
            <a:normAutofit fontScale="90000"/>
          </a:bodyPr>
          <a:lstStyle/>
          <a:p>
            <a:br>
              <a:rPr lang="en-AU" dirty="0">
                <a:latin typeface="+mn-lt"/>
              </a:rPr>
            </a:br>
            <a:br>
              <a:rPr lang="en-AU" dirty="0">
                <a:latin typeface="+mn-lt"/>
              </a:rPr>
            </a:br>
            <a:r>
              <a:rPr lang="en-AU" dirty="0">
                <a:latin typeface="+mn-lt"/>
              </a:rPr>
              <a:t>2026 </a:t>
            </a:r>
            <a:br>
              <a:rPr lang="en-AU" dirty="0">
                <a:latin typeface="+mn-lt"/>
              </a:rPr>
            </a:br>
            <a:r>
              <a:rPr lang="en-AU" dirty="0">
                <a:latin typeface="+mn-lt"/>
              </a:rPr>
              <a:t>STANAG 6001 </a:t>
            </a:r>
            <a:br>
              <a:rPr lang="en-AU" dirty="0">
                <a:latin typeface="+mn-lt"/>
              </a:rPr>
            </a:br>
            <a:r>
              <a:rPr lang="en-AU" dirty="0">
                <a:latin typeface="+mn-lt"/>
              </a:rPr>
              <a:t>TESTING WORKSHOP</a:t>
            </a:r>
          </a:p>
        </p:txBody>
      </p:sp>
      <p:sp>
        <p:nvSpPr>
          <p:cNvPr id="3" name="Alaotsikko 2">
            <a:extLst>
              <a:ext uri="{FF2B5EF4-FFF2-40B4-BE49-F238E27FC236}">
                <a16:creationId xmlns:a16="http://schemas.microsoft.com/office/drawing/2014/main" id="{E8A207CB-3566-4632-BD95-2AD5987541FC}"/>
              </a:ext>
            </a:extLst>
          </p:cNvPr>
          <p:cNvSpPr>
            <a:spLocks noGrp="1"/>
          </p:cNvSpPr>
          <p:nvPr>
            <p:ph type="subTitle" idx="1"/>
          </p:nvPr>
        </p:nvSpPr>
        <p:spPr>
          <a:xfrm>
            <a:off x="554974" y="501120"/>
            <a:ext cx="2087704" cy="1270000"/>
          </a:xfrm>
        </p:spPr>
        <p:txBody>
          <a:bodyPr/>
          <a:lstStyle/>
          <a:p>
            <a:r>
              <a:rPr lang="en-AU" b="1" dirty="0">
                <a:solidFill>
                  <a:schemeClr val="bg1"/>
                </a:solidFill>
              </a:rPr>
              <a:t>BILC Chair Update</a:t>
            </a:r>
          </a:p>
          <a:p>
            <a:r>
              <a:rPr lang="en-AU" b="1" dirty="0">
                <a:solidFill>
                  <a:schemeClr val="bg1"/>
                </a:solidFill>
              </a:rPr>
              <a:t>1 SEP 2026</a:t>
            </a:r>
          </a:p>
        </p:txBody>
      </p:sp>
      <p:pic>
        <p:nvPicPr>
          <p:cNvPr id="5" name="Kuva 4">
            <a:extLst>
              <a:ext uri="{FF2B5EF4-FFF2-40B4-BE49-F238E27FC236}">
                <a16:creationId xmlns:a16="http://schemas.microsoft.com/office/drawing/2014/main" id="{CC5E5381-3469-4BF7-A5A4-3FB7839307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96153" y="439111"/>
            <a:ext cx="1482484" cy="1069077"/>
          </a:xfrm>
          <a:prstGeom prst="rect">
            <a:avLst/>
          </a:prstGeom>
          <a:ln>
            <a:noFill/>
          </a:ln>
          <a:effectLst>
            <a:outerShdw blurRad="190500" algn="tl" rotWithShape="0">
              <a:srgbClr val="000000">
                <a:alpha val="70000"/>
              </a:srgbClr>
            </a:outerShdw>
          </a:effectLst>
        </p:spPr>
      </p:pic>
      <p:pic>
        <p:nvPicPr>
          <p:cNvPr id="1026" name="Kuva 2">
            <a:extLst>
              <a:ext uri="{FF2B5EF4-FFF2-40B4-BE49-F238E27FC236}">
                <a16:creationId xmlns:a16="http://schemas.microsoft.com/office/drawing/2014/main" id="{A11F5C91-35BD-08DD-9664-6EB589CE5D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70429" y="131847"/>
            <a:ext cx="1948134" cy="1807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5635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A0A4720-60DB-4C5D-A8E4-6E74050FE644}"/>
              </a:ext>
            </a:extLst>
          </p:cNvPr>
          <p:cNvSpPr>
            <a:spLocks noGrp="1"/>
          </p:cNvSpPr>
          <p:nvPr>
            <p:ph type="title"/>
          </p:nvPr>
        </p:nvSpPr>
        <p:spPr/>
        <p:txBody>
          <a:bodyPr/>
          <a:lstStyle/>
          <a:p>
            <a:r>
              <a:rPr lang="en-AU" b="1" dirty="0"/>
              <a:t>In this update …</a:t>
            </a:r>
          </a:p>
        </p:txBody>
      </p:sp>
      <p:sp>
        <p:nvSpPr>
          <p:cNvPr id="3" name="Sisällön paikkamerkki 2">
            <a:extLst>
              <a:ext uri="{FF2B5EF4-FFF2-40B4-BE49-F238E27FC236}">
                <a16:creationId xmlns:a16="http://schemas.microsoft.com/office/drawing/2014/main" id="{4D7CD684-785E-4F40-A6A6-0EF439D6B2A7}"/>
              </a:ext>
            </a:extLst>
          </p:cNvPr>
          <p:cNvSpPr>
            <a:spLocks noGrp="1"/>
          </p:cNvSpPr>
          <p:nvPr>
            <p:ph idx="1"/>
          </p:nvPr>
        </p:nvSpPr>
        <p:spPr>
          <a:xfrm>
            <a:off x="838200" y="1825625"/>
            <a:ext cx="10515600" cy="3670935"/>
          </a:xfrm>
        </p:spPr>
        <p:txBody>
          <a:bodyPr>
            <a:normAutofit/>
          </a:bodyPr>
          <a:lstStyle/>
          <a:p>
            <a:pPr marL="514350" indent="-514350">
              <a:buFont typeface="+mj-lt"/>
              <a:buAutoNum type="arabicPeriod"/>
            </a:pPr>
            <a:r>
              <a:rPr lang="en-AU" dirty="0"/>
              <a:t>The BILC organogram</a:t>
            </a:r>
          </a:p>
          <a:p>
            <a:pPr marL="514350" indent="-514350">
              <a:buFont typeface="+mj-lt"/>
              <a:buAutoNum type="arabicPeriod"/>
            </a:pPr>
            <a:r>
              <a:rPr lang="en-AU" dirty="0"/>
              <a:t>BILC then … and BILC now</a:t>
            </a:r>
          </a:p>
          <a:p>
            <a:pPr marL="514350" indent="-514350">
              <a:buFont typeface="+mj-lt"/>
              <a:buAutoNum type="arabicPeriod"/>
            </a:pPr>
            <a:r>
              <a:rPr lang="en-AU" dirty="0"/>
              <a:t>BILC’s three Ts: testing, teaching and terminology</a:t>
            </a:r>
          </a:p>
          <a:p>
            <a:pPr marL="514350" indent="-514350">
              <a:buFont typeface="+mj-lt"/>
              <a:buAutoNum type="arabicPeriod"/>
            </a:pPr>
            <a:r>
              <a:rPr lang="en-AU" dirty="0"/>
              <a:t>Testing Workshop 2025, 2026</a:t>
            </a:r>
          </a:p>
          <a:p>
            <a:pPr marL="514350" indent="-514350">
              <a:buFont typeface="+mj-lt"/>
              <a:buAutoNum type="arabicPeriod"/>
            </a:pPr>
            <a:r>
              <a:rPr lang="en-AU" dirty="0"/>
              <a:t>BILC website – new address!</a:t>
            </a:r>
          </a:p>
          <a:p>
            <a:pPr marL="514350" indent="-514350">
              <a:buFont typeface="+mj-lt"/>
              <a:buAutoNum type="arabicPeriod"/>
            </a:pPr>
            <a:endParaRPr lang="en-AU" dirty="0"/>
          </a:p>
        </p:txBody>
      </p:sp>
      <p:pic>
        <p:nvPicPr>
          <p:cNvPr id="5" name="Kuva 2">
            <a:extLst>
              <a:ext uri="{FF2B5EF4-FFF2-40B4-BE49-F238E27FC236}">
                <a16:creationId xmlns:a16="http://schemas.microsoft.com/office/drawing/2014/main" id="{F5CB4D46-1A6C-009B-EC3E-E4C0C71B41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93949" y="250775"/>
            <a:ext cx="1948134" cy="1807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Kuva 5">
            <a:extLst>
              <a:ext uri="{FF2B5EF4-FFF2-40B4-BE49-F238E27FC236}">
                <a16:creationId xmlns:a16="http://schemas.microsoft.com/office/drawing/2014/main" id="{CAA57665-6F81-69F8-780C-35023B0C25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34300" y="2193333"/>
            <a:ext cx="4457700" cy="4457700"/>
          </a:xfrm>
          <a:prstGeom prst="rect">
            <a:avLst/>
          </a:prstGeom>
        </p:spPr>
      </p:pic>
    </p:spTree>
    <p:extLst>
      <p:ext uri="{BB962C8B-B14F-4D97-AF65-F5344CB8AC3E}">
        <p14:creationId xmlns:p14="http://schemas.microsoft.com/office/powerpoint/2010/main" val="1762217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Vuokaaviosymboli: Liitin 14">
            <a:extLst>
              <a:ext uri="{FF2B5EF4-FFF2-40B4-BE49-F238E27FC236}">
                <a16:creationId xmlns:a16="http://schemas.microsoft.com/office/drawing/2014/main" id="{489CC38D-2E0D-BD10-1AD0-414CD710D9F3}"/>
              </a:ext>
            </a:extLst>
          </p:cNvPr>
          <p:cNvSpPr/>
          <p:nvPr/>
        </p:nvSpPr>
        <p:spPr>
          <a:xfrm>
            <a:off x="2038802" y="85355"/>
            <a:ext cx="2352675" cy="2111155"/>
          </a:xfrm>
          <a:prstGeom prst="flowChartConnector">
            <a:avLst/>
          </a:prstGeom>
          <a:solidFill>
            <a:schemeClr val="accent6">
              <a:lumMod val="75000"/>
            </a:schemeClr>
          </a:solid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t>HOST </a:t>
            </a:r>
          </a:p>
          <a:p>
            <a:pPr algn="ctr"/>
            <a:r>
              <a:rPr lang="en-AU" sz="2400" b="1" dirty="0"/>
              <a:t>NATION</a:t>
            </a:r>
          </a:p>
        </p:txBody>
      </p:sp>
      <p:sp>
        <p:nvSpPr>
          <p:cNvPr id="2" name="Tekstiruutu 1">
            <a:extLst>
              <a:ext uri="{FF2B5EF4-FFF2-40B4-BE49-F238E27FC236}">
                <a16:creationId xmlns:a16="http://schemas.microsoft.com/office/drawing/2014/main" id="{738D3CFE-CDA9-4E90-91C5-9F5D4B15A3BD}"/>
              </a:ext>
            </a:extLst>
          </p:cNvPr>
          <p:cNvSpPr txBox="1"/>
          <p:nvPr/>
        </p:nvSpPr>
        <p:spPr>
          <a:xfrm>
            <a:off x="3889208" y="1513581"/>
            <a:ext cx="4528686" cy="584775"/>
          </a:xfrm>
          <a:prstGeom prst="rect">
            <a:avLst/>
          </a:prstGeom>
          <a:noFill/>
          <a:ln w="38100">
            <a:solidFill>
              <a:schemeClr val="tx1"/>
            </a:solidFill>
          </a:ln>
        </p:spPr>
        <p:txBody>
          <a:bodyPr wrap="square" rtlCol="0">
            <a:spAutoFit/>
          </a:bodyPr>
          <a:lstStyle/>
          <a:p>
            <a:r>
              <a:rPr lang="en-AU" sz="3200" dirty="0"/>
              <a:t>BILC Steering Committee</a:t>
            </a:r>
          </a:p>
        </p:txBody>
      </p:sp>
      <p:sp>
        <p:nvSpPr>
          <p:cNvPr id="3" name="Tekstiruutu 2">
            <a:extLst>
              <a:ext uri="{FF2B5EF4-FFF2-40B4-BE49-F238E27FC236}">
                <a16:creationId xmlns:a16="http://schemas.microsoft.com/office/drawing/2014/main" id="{0F466A41-FEB8-4F92-B9D6-1B128D026698}"/>
              </a:ext>
            </a:extLst>
          </p:cNvPr>
          <p:cNvSpPr txBox="1"/>
          <p:nvPr/>
        </p:nvSpPr>
        <p:spPr>
          <a:xfrm>
            <a:off x="404260" y="3633538"/>
            <a:ext cx="1713298" cy="1815882"/>
          </a:xfrm>
          <a:prstGeom prst="rect">
            <a:avLst/>
          </a:prstGeom>
          <a:noFill/>
          <a:ln w="38100">
            <a:solidFill>
              <a:schemeClr val="tx1"/>
            </a:solidFill>
          </a:ln>
        </p:spPr>
        <p:txBody>
          <a:bodyPr wrap="square" rtlCol="0">
            <a:spAutoFit/>
          </a:bodyPr>
          <a:lstStyle/>
          <a:p>
            <a:r>
              <a:rPr lang="en-AU" sz="2800" b="1" dirty="0"/>
              <a:t>BILC Chair</a:t>
            </a:r>
          </a:p>
          <a:p>
            <a:r>
              <a:rPr lang="en-AU" sz="2800" dirty="0"/>
              <a:t>Laura Murto</a:t>
            </a:r>
          </a:p>
        </p:txBody>
      </p:sp>
      <p:sp>
        <p:nvSpPr>
          <p:cNvPr id="4" name="Tekstiruutu 3">
            <a:extLst>
              <a:ext uri="{FF2B5EF4-FFF2-40B4-BE49-F238E27FC236}">
                <a16:creationId xmlns:a16="http://schemas.microsoft.com/office/drawing/2014/main" id="{60981A82-93C2-4809-8CE1-49078DFC1C8F}"/>
              </a:ext>
            </a:extLst>
          </p:cNvPr>
          <p:cNvSpPr txBox="1"/>
          <p:nvPr/>
        </p:nvSpPr>
        <p:spPr>
          <a:xfrm>
            <a:off x="2541070" y="3633538"/>
            <a:ext cx="2470486" cy="1815882"/>
          </a:xfrm>
          <a:prstGeom prst="rect">
            <a:avLst/>
          </a:prstGeom>
          <a:noFill/>
          <a:ln w="38100">
            <a:solidFill>
              <a:schemeClr val="tx1"/>
            </a:solidFill>
          </a:ln>
        </p:spPr>
        <p:txBody>
          <a:bodyPr wrap="square" rtlCol="0">
            <a:spAutoFit/>
          </a:bodyPr>
          <a:lstStyle/>
          <a:p>
            <a:r>
              <a:rPr lang="en-AU" sz="2800" b="1" dirty="0"/>
              <a:t>BILC Secretaries</a:t>
            </a:r>
          </a:p>
          <a:p>
            <a:r>
              <a:rPr lang="en-AU" sz="2800" dirty="0"/>
              <a:t>Satu Patronen</a:t>
            </a:r>
          </a:p>
          <a:p>
            <a:r>
              <a:rPr lang="en-AU" sz="2800" dirty="0"/>
              <a:t>Anne Rivinoja</a:t>
            </a:r>
          </a:p>
        </p:txBody>
      </p:sp>
      <p:sp>
        <p:nvSpPr>
          <p:cNvPr id="5" name="Tekstiruutu 4">
            <a:extLst>
              <a:ext uri="{FF2B5EF4-FFF2-40B4-BE49-F238E27FC236}">
                <a16:creationId xmlns:a16="http://schemas.microsoft.com/office/drawing/2014/main" id="{DB795534-8BA8-492C-AD24-F6A748DF3068}"/>
              </a:ext>
            </a:extLst>
          </p:cNvPr>
          <p:cNvSpPr txBox="1"/>
          <p:nvPr/>
        </p:nvSpPr>
        <p:spPr>
          <a:xfrm>
            <a:off x="916606" y="2653413"/>
            <a:ext cx="2972602" cy="523220"/>
          </a:xfrm>
          <a:prstGeom prst="rect">
            <a:avLst/>
          </a:prstGeom>
          <a:noFill/>
          <a:ln w="38100">
            <a:solidFill>
              <a:schemeClr val="tx1"/>
            </a:solidFill>
          </a:ln>
        </p:spPr>
        <p:txBody>
          <a:bodyPr wrap="square" rtlCol="0">
            <a:spAutoFit/>
          </a:bodyPr>
          <a:lstStyle/>
          <a:p>
            <a:r>
              <a:rPr lang="en-AU" sz="2800" b="1" dirty="0"/>
              <a:t>BILC Secretariat</a:t>
            </a:r>
          </a:p>
        </p:txBody>
      </p:sp>
      <p:sp>
        <p:nvSpPr>
          <p:cNvPr id="6" name="Tekstiruutu 5">
            <a:extLst>
              <a:ext uri="{FF2B5EF4-FFF2-40B4-BE49-F238E27FC236}">
                <a16:creationId xmlns:a16="http://schemas.microsoft.com/office/drawing/2014/main" id="{9346D08F-49DC-425F-8758-3B23CF465153}"/>
              </a:ext>
            </a:extLst>
          </p:cNvPr>
          <p:cNvSpPr txBox="1"/>
          <p:nvPr/>
        </p:nvSpPr>
        <p:spPr>
          <a:xfrm>
            <a:off x="7477760" y="2653413"/>
            <a:ext cx="4320140" cy="523220"/>
          </a:xfrm>
          <a:prstGeom prst="rect">
            <a:avLst/>
          </a:prstGeom>
          <a:noFill/>
          <a:ln w="38100">
            <a:solidFill>
              <a:schemeClr val="tx1"/>
            </a:solidFill>
          </a:ln>
        </p:spPr>
        <p:txBody>
          <a:bodyPr wrap="square" rtlCol="0">
            <a:spAutoFit/>
          </a:bodyPr>
          <a:lstStyle/>
          <a:p>
            <a:r>
              <a:rPr lang="en-AU" sz="2800" b="1" dirty="0"/>
              <a:t>Associate BILC Secretariat</a:t>
            </a:r>
          </a:p>
        </p:txBody>
      </p:sp>
      <p:sp>
        <p:nvSpPr>
          <p:cNvPr id="7" name="Tekstiruutu 6">
            <a:extLst>
              <a:ext uri="{FF2B5EF4-FFF2-40B4-BE49-F238E27FC236}">
                <a16:creationId xmlns:a16="http://schemas.microsoft.com/office/drawing/2014/main" id="{2AE10359-18CB-46CD-8F39-E24765903B73}"/>
              </a:ext>
            </a:extLst>
          </p:cNvPr>
          <p:cNvSpPr txBox="1"/>
          <p:nvPr/>
        </p:nvSpPr>
        <p:spPr>
          <a:xfrm>
            <a:off x="8317298" y="3681368"/>
            <a:ext cx="3185962" cy="2246769"/>
          </a:xfrm>
          <a:prstGeom prst="rect">
            <a:avLst/>
          </a:prstGeom>
          <a:noFill/>
          <a:ln w="38100">
            <a:solidFill>
              <a:schemeClr val="tx1"/>
            </a:solidFill>
          </a:ln>
        </p:spPr>
        <p:txBody>
          <a:bodyPr wrap="square" rtlCol="0">
            <a:spAutoFit/>
          </a:bodyPr>
          <a:lstStyle/>
          <a:p>
            <a:r>
              <a:rPr lang="en-AU" sz="2800" dirty="0"/>
              <a:t>Peggy Garza</a:t>
            </a:r>
          </a:p>
          <a:p>
            <a:r>
              <a:rPr lang="en-AU" sz="2800" dirty="0"/>
              <a:t>Edelmira Nickels</a:t>
            </a:r>
          </a:p>
          <a:p>
            <a:r>
              <a:rPr lang="en-AU" sz="2800" dirty="0"/>
              <a:t>Julie </a:t>
            </a:r>
            <a:r>
              <a:rPr lang="en-AU" sz="2800" dirty="0" err="1"/>
              <a:t>Dubeau</a:t>
            </a:r>
            <a:endParaRPr lang="en-AU" sz="2800" dirty="0"/>
          </a:p>
          <a:p>
            <a:r>
              <a:rPr lang="en-AU" sz="2800" dirty="0"/>
              <a:t>Jana </a:t>
            </a:r>
            <a:r>
              <a:rPr lang="en-AU" sz="2800" dirty="0" err="1"/>
              <a:t>Vasilj</a:t>
            </a:r>
            <a:r>
              <a:rPr lang="en-AU" sz="2800" dirty="0"/>
              <a:t>-Begovic</a:t>
            </a:r>
          </a:p>
          <a:p>
            <a:endParaRPr lang="en-AU" sz="2800" dirty="0"/>
          </a:p>
        </p:txBody>
      </p:sp>
      <p:sp>
        <p:nvSpPr>
          <p:cNvPr id="8" name="Tekstiruutu 7">
            <a:extLst>
              <a:ext uri="{FF2B5EF4-FFF2-40B4-BE49-F238E27FC236}">
                <a16:creationId xmlns:a16="http://schemas.microsoft.com/office/drawing/2014/main" id="{F9A3AF09-702C-4927-8649-F857186F9B3B}"/>
              </a:ext>
            </a:extLst>
          </p:cNvPr>
          <p:cNvSpPr txBox="1"/>
          <p:nvPr/>
        </p:nvSpPr>
        <p:spPr>
          <a:xfrm>
            <a:off x="5354051" y="3681368"/>
            <a:ext cx="2470486" cy="954107"/>
          </a:xfrm>
          <a:prstGeom prst="rect">
            <a:avLst/>
          </a:prstGeom>
          <a:noFill/>
          <a:ln w="38100">
            <a:solidFill>
              <a:schemeClr val="tx1"/>
            </a:solidFill>
          </a:ln>
        </p:spPr>
        <p:txBody>
          <a:bodyPr wrap="square" rtlCol="0">
            <a:spAutoFit/>
          </a:bodyPr>
          <a:lstStyle/>
          <a:p>
            <a:r>
              <a:rPr lang="en-AU" sz="2800" b="1" dirty="0"/>
              <a:t>Senior Advisor</a:t>
            </a:r>
          </a:p>
          <a:p>
            <a:r>
              <a:rPr lang="en-AU" sz="2800" dirty="0"/>
              <a:t>Dr Ray Clifford</a:t>
            </a:r>
          </a:p>
        </p:txBody>
      </p:sp>
      <p:pic>
        <p:nvPicPr>
          <p:cNvPr id="9" name="Kuva 8">
            <a:extLst>
              <a:ext uri="{FF2B5EF4-FFF2-40B4-BE49-F238E27FC236}">
                <a16:creationId xmlns:a16="http://schemas.microsoft.com/office/drawing/2014/main" id="{46AE36B1-B821-4DCA-88B3-8514D348E3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9049" y="181905"/>
            <a:ext cx="1449004" cy="1237984"/>
          </a:xfrm>
          <a:prstGeom prst="rect">
            <a:avLst/>
          </a:prstGeom>
        </p:spPr>
      </p:pic>
      <p:sp>
        <p:nvSpPr>
          <p:cNvPr id="16" name="Vuokaaviosymboli: Liitin 15">
            <a:extLst>
              <a:ext uri="{FF2B5EF4-FFF2-40B4-BE49-F238E27FC236}">
                <a16:creationId xmlns:a16="http://schemas.microsoft.com/office/drawing/2014/main" id="{973C7A50-192D-56ED-2BB9-6D9BDB9F264F}"/>
              </a:ext>
            </a:extLst>
          </p:cNvPr>
          <p:cNvSpPr/>
          <p:nvPr/>
        </p:nvSpPr>
        <p:spPr>
          <a:xfrm>
            <a:off x="188395" y="313807"/>
            <a:ext cx="2352675" cy="2111154"/>
          </a:xfrm>
          <a:prstGeom prst="flowChartConnector">
            <a:avLst/>
          </a:prstGeom>
          <a:solidFill>
            <a:schemeClr val="bg1"/>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solidFill>
                  <a:schemeClr val="tx1"/>
                </a:solidFill>
              </a:rPr>
              <a:t>HOST </a:t>
            </a:r>
          </a:p>
          <a:p>
            <a:pPr algn="ctr"/>
            <a:r>
              <a:rPr lang="en-AU" sz="2400" b="1" dirty="0">
                <a:solidFill>
                  <a:schemeClr val="tx1"/>
                </a:solidFill>
              </a:rPr>
              <a:t>NATION</a:t>
            </a:r>
          </a:p>
        </p:txBody>
      </p:sp>
      <p:sp>
        <p:nvSpPr>
          <p:cNvPr id="17" name="Vuokaaviosymboli: Liitin 16">
            <a:extLst>
              <a:ext uri="{FF2B5EF4-FFF2-40B4-BE49-F238E27FC236}">
                <a16:creationId xmlns:a16="http://schemas.microsoft.com/office/drawing/2014/main" id="{282A13D7-3FA2-DE99-E289-78A5B9B3BEEA}"/>
              </a:ext>
            </a:extLst>
          </p:cNvPr>
          <p:cNvSpPr/>
          <p:nvPr/>
        </p:nvSpPr>
        <p:spPr>
          <a:xfrm>
            <a:off x="9348336" y="313807"/>
            <a:ext cx="2465138" cy="2133600"/>
          </a:xfrm>
          <a:prstGeom prst="flowChartConnector">
            <a:avLst/>
          </a:prstGeom>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t>HOST </a:t>
            </a:r>
          </a:p>
          <a:p>
            <a:pPr algn="ctr"/>
            <a:r>
              <a:rPr lang="en-AU" sz="2400" b="1" dirty="0"/>
              <a:t>NATION</a:t>
            </a:r>
          </a:p>
        </p:txBody>
      </p:sp>
      <p:sp>
        <p:nvSpPr>
          <p:cNvPr id="18" name="Vuokaaviosymboli: Liitin 17">
            <a:extLst>
              <a:ext uri="{FF2B5EF4-FFF2-40B4-BE49-F238E27FC236}">
                <a16:creationId xmlns:a16="http://schemas.microsoft.com/office/drawing/2014/main" id="{6F9EE97B-B941-396E-7CAB-880611200997}"/>
              </a:ext>
            </a:extLst>
          </p:cNvPr>
          <p:cNvSpPr/>
          <p:nvPr/>
        </p:nvSpPr>
        <p:spPr>
          <a:xfrm>
            <a:off x="5435068" y="4798490"/>
            <a:ext cx="2133600" cy="1940182"/>
          </a:xfrm>
          <a:prstGeom prst="flowChartConnector">
            <a:avLst/>
          </a:prstGeom>
          <a:solidFill>
            <a:srgbClr val="FF0000"/>
          </a:solid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400" b="1" dirty="0"/>
              <a:t>HOST </a:t>
            </a:r>
          </a:p>
          <a:p>
            <a:pPr algn="ctr"/>
            <a:r>
              <a:rPr lang="en-AU" sz="2400" b="1" dirty="0"/>
              <a:t>NATION</a:t>
            </a:r>
          </a:p>
        </p:txBody>
      </p:sp>
      <p:pic>
        <p:nvPicPr>
          <p:cNvPr id="10" name="Kuva 9">
            <a:extLst>
              <a:ext uri="{FF2B5EF4-FFF2-40B4-BE49-F238E27FC236}">
                <a16:creationId xmlns:a16="http://schemas.microsoft.com/office/drawing/2014/main" id="{D351D1A7-AFB8-414A-BB96-CA1926BA5B0A}"/>
              </a:ext>
            </a:extLst>
          </p:cNvPr>
          <p:cNvPicPr>
            <a:picLocks noChangeAspect="1"/>
          </p:cNvPicPr>
          <p:nvPr/>
        </p:nvPicPr>
        <p:blipFill>
          <a:blip r:embed="rId4"/>
          <a:stretch>
            <a:fillRect/>
          </a:stretch>
        </p:blipFill>
        <p:spPr>
          <a:xfrm>
            <a:off x="4019236" y="2479540"/>
            <a:ext cx="1390009" cy="932769"/>
          </a:xfrm>
          <a:prstGeom prst="rect">
            <a:avLst/>
          </a:prstGeom>
        </p:spPr>
      </p:pic>
    </p:spTree>
    <p:extLst>
      <p:ext uri="{BB962C8B-B14F-4D97-AF65-F5344CB8AC3E}">
        <p14:creationId xmlns:p14="http://schemas.microsoft.com/office/powerpoint/2010/main" val="424685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isällön paikkamerkki 4">
            <a:extLst>
              <a:ext uri="{FF2B5EF4-FFF2-40B4-BE49-F238E27FC236}">
                <a16:creationId xmlns:a16="http://schemas.microsoft.com/office/drawing/2014/main" id="{B4403578-5D90-42C3-91EB-200E3C3B602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37310" y="3357905"/>
            <a:ext cx="2025754" cy="277668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pic>
        <p:nvPicPr>
          <p:cNvPr id="9" name="Kuva 8">
            <a:extLst>
              <a:ext uri="{FF2B5EF4-FFF2-40B4-BE49-F238E27FC236}">
                <a16:creationId xmlns:a16="http://schemas.microsoft.com/office/drawing/2014/main" id="{0D433A39-1C8D-49BC-8F3A-97D1D51E4C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70960" y="446404"/>
            <a:ext cx="7518400" cy="6203881"/>
          </a:xfrm>
          <a:prstGeom prst="rect">
            <a:avLst/>
          </a:prstGeom>
        </p:spPr>
      </p:pic>
      <p:pic>
        <p:nvPicPr>
          <p:cNvPr id="11" name="Kuva 10">
            <a:extLst>
              <a:ext uri="{FF2B5EF4-FFF2-40B4-BE49-F238E27FC236}">
                <a16:creationId xmlns:a16="http://schemas.microsoft.com/office/drawing/2014/main" id="{68BD24D1-87ED-4A96-A061-C3687E14B2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0230" y="5407500"/>
            <a:ext cx="952549" cy="619792"/>
          </a:xfrm>
          <a:prstGeom prst="rect">
            <a:avLst/>
          </a:prstGeom>
        </p:spPr>
      </p:pic>
      <p:pic>
        <p:nvPicPr>
          <p:cNvPr id="13" name="Kuva 12">
            <a:extLst>
              <a:ext uri="{FF2B5EF4-FFF2-40B4-BE49-F238E27FC236}">
                <a16:creationId xmlns:a16="http://schemas.microsoft.com/office/drawing/2014/main" id="{24F9F9F5-80A5-4AC0-B781-741DEFA8CD7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54284" y="5450047"/>
            <a:ext cx="1160205" cy="577245"/>
          </a:xfrm>
          <a:prstGeom prst="rect">
            <a:avLst/>
          </a:prstGeom>
        </p:spPr>
      </p:pic>
      <p:pic>
        <p:nvPicPr>
          <p:cNvPr id="15" name="Kuva 14">
            <a:extLst>
              <a:ext uri="{FF2B5EF4-FFF2-40B4-BE49-F238E27FC236}">
                <a16:creationId xmlns:a16="http://schemas.microsoft.com/office/drawing/2014/main" id="{2325CDBE-0443-4EFB-BF3D-F4BC8FDB0D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11394" y="5429802"/>
            <a:ext cx="862374" cy="580102"/>
          </a:xfrm>
          <a:prstGeom prst="rect">
            <a:avLst/>
          </a:prstGeom>
        </p:spPr>
      </p:pic>
      <p:pic>
        <p:nvPicPr>
          <p:cNvPr id="17" name="Kuva 16">
            <a:extLst>
              <a:ext uri="{FF2B5EF4-FFF2-40B4-BE49-F238E27FC236}">
                <a16:creationId xmlns:a16="http://schemas.microsoft.com/office/drawing/2014/main" id="{53A60474-E1D3-46F9-AC9C-F5EB1E7D11D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36300" y="5407500"/>
            <a:ext cx="952548" cy="670881"/>
          </a:xfrm>
          <a:prstGeom prst="rect">
            <a:avLst/>
          </a:prstGeom>
        </p:spPr>
      </p:pic>
      <p:pic>
        <p:nvPicPr>
          <p:cNvPr id="19" name="Kuva 18">
            <a:extLst>
              <a:ext uri="{FF2B5EF4-FFF2-40B4-BE49-F238E27FC236}">
                <a16:creationId xmlns:a16="http://schemas.microsoft.com/office/drawing/2014/main" id="{8692C5E2-1A4A-4E69-82F1-EBC03C7E890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84637" y="5420217"/>
            <a:ext cx="883966" cy="586770"/>
          </a:xfrm>
          <a:prstGeom prst="rect">
            <a:avLst/>
          </a:prstGeom>
        </p:spPr>
      </p:pic>
      <p:pic>
        <p:nvPicPr>
          <p:cNvPr id="21" name="Kuva 20">
            <a:extLst>
              <a:ext uri="{FF2B5EF4-FFF2-40B4-BE49-F238E27FC236}">
                <a16:creationId xmlns:a16="http://schemas.microsoft.com/office/drawing/2014/main" id="{F9351073-D0DB-48B6-957D-B3E992BA3A8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55173" y="5432902"/>
            <a:ext cx="1061774" cy="594390"/>
          </a:xfrm>
          <a:prstGeom prst="rect">
            <a:avLst/>
          </a:prstGeom>
        </p:spPr>
      </p:pic>
      <p:pic>
        <p:nvPicPr>
          <p:cNvPr id="25" name="Kuva 24">
            <a:extLst>
              <a:ext uri="{FF2B5EF4-FFF2-40B4-BE49-F238E27FC236}">
                <a16:creationId xmlns:a16="http://schemas.microsoft.com/office/drawing/2014/main" id="{2F90D1C0-FAAF-4569-A6DE-2CDA2B17264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10658" y="5412598"/>
            <a:ext cx="1130358" cy="602011"/>
          </a:xfrm>
          <a:prstGeom prst="rect">
            <a:avLst/>
          </a:prstGeom>
        </p:spPr>
      </p:pic>
      <p:pic>
        <p:nvPicPr>
          <p:cNvPr id="6" name="Kuva 5">
            <a:extLst>
              <a:ext uri="{FF2B5EF4-FFF2-40B4-BE49-F238E27FC236}">
                <a16:creationId xmlns:a16="http://schemas.microsoft.com/office/drawing/2014/main" id="{0A6BD2D0-2585-0E4D-354E-16F801820A9C}"/>
              </a:ext>
            </a:extLst>
          </p:cNvPr>
          <p:cNvPicPr>
            <a:picLocks noChangeAspect="1"/>
          </p:cNvPicPr>
          <p:nvPr/>
        </p:nvPicPr>
        <p:blipFill>
          <a:blip r:embed="rId12"/>
          <a:stretch>
            <a:fillRect/>
          </a:stretch>
        </p:blipFill>
        <p:spPr>
          <a:xfrm>
            <a:off x="1018271" y="502309"/>
            <a:ext cx="1944793" cy="1804572"/>
          </a:xfrm>
          <a:prstGeom prst="rect">
            <a:avLst/>
          </a:prstGeom>
        </p:spPr>
      </p:pic>
    </p:spTree>
    <p:extLst>
      <p:ext uri="{BB962C8B-B14F-4D97-AF65-F5344CB8AC3E}">
        <p14:creationId xmlns:p14="http://schemas.microsoft.com/office/powerpoint/2010/main" val="73689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FFB85E7-D332-82E2-6A19-783CC0F81B85}"/>
              </a:ext>
            </a:extLst>
          </p:cNvPr>
          <p:cNvSpPr>
            <a:spLocks noGrp="1"/>
          </p:cNvSpPr>
          <p:nvPr>
            <p:ph type="title"/>
          </p:nvPr>
        </p:nvSpPr>
        <p:spPr/>
        <p:txBody>
          <a:bodyPr/>
          <a:lstStyle/>
          <a:p>
            <a:r>
              <a:rPr lang="en-AU" b="1" dirty="0"/>
              <a:t>2026: A “club” of 29 active member states and min. 27 other cooperation partners</a:t>
            </a:r>
          </a:p>
        </p:txBody>
      </p:sp>
      <p:pic>
        <p:nvPicPr>
          <p:cNvPr id="4" name="Sisällön paikkamerkki 3">
            <a:extLst>
              <a:ext uri="{FF2B5EF4-FFF2-40B4-BE49-F238E27FC236}">
                <a16:creationId xmlns:a16="http://schemas.microsoft.com/office/drawing/2014/main" id="{70929D14-BDFC-9A81-DC40-C7056C6AF6B1}"/>
              </a:ext>
            </a:extLst>
          </p:cNvPr>
          <p:cNvPicPr>
            <a:picLocks noGrp="1" noChangeAspect="1"/>
          </p:cNvPicPr>
          <p:nvPr>
            <p:ph idx="1"/>
          </p:nvPr>
        </p:nvPicPr>
        <p:blipFill>
          <a:blip r:embed="rId2"/>
          <a:srcRect r="474" b="22174"/>
          <a:stretch/>
        </p:blipFill>
        <p:spPr>
          <a:xfrm>
            <a:off x="1394139" y="2040538"/>
            <a:ext cx="9173463" cy="4203129"/>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1036561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948D0E2-E176-502B-DCD6-FF4980A7347E}"/>
              </a:ext>
            </a:extLst>
          </p:cNvPr>
          <p:cNvSpPr>
            <a:spLocks noGrp="1"/>
          </p:cNvSpPr>
          <p:nvPr>
            <p:ph type="title"/>
          </p:nvPr>
        </p:nvSpPr>
        <p:spPr/>
        <p:txBody>
          <a:bodyPr/>
          <a:lstStyle/>
          <a:p>
            <a:r>
              <a:rPr lang="en-AU" b="1" dirty="0"/>
              <a:t>Streamlining BILC: joint responsibility</a:t>
            </a:r>
          </a:p>
        </p:txBody>
      </p:sp>
      <p:sp>
        <p:nvSpPr>
          <p:cNvPr id="3" name="Sisällön paikkamerkki 2">
            <a:extLst>
              <a:ext uri="{FF2B5EF4-FFF2-40B4-BE49-F238E27FC236}">
                <a16:creationId xmlns:a16="http://schemas.microsoft.com/office/drawing/2014/main" id="{862B12F9-62DF-F696-9863-443C6CFF839E}"/>
              </a:ext>
            </a:extLst>
          </p:cNvPr>
          <p:cNvSpPr>
            <a:spLocks noGrp="1"/>
          </p:cNvSpPr>
          <p:nvPr>
            <p:ph idx="1"/>
          </p:nvPr>
        </p:nvSpPr>
        <p:spPr/>
        <p:txBody>
          <a:bodyPr/>
          <a:lstStyle/>
          <a:p>
            <a:r>
              <a:rPr lang="en-AU" dirty="0"/>
              <a:t>BILC Secretariat has one POC in each nation within BILC network</a:t>
            </a:r>
          </a:p>
          <a:p>
            <a:r>
              <a:rPr lang="en-AU" dirty="0"/>
              <a:t>National POC manages the national mailing list </a:t>
            </a:r>
            <a:r>
              <a:rPr lang="en-AU" dirty="0">
                <a:latin typeface="Calibri" panose="020F0502020204030204" pitchFamily="34" charset="0"/>
                <a:ea typeface="Calibri" panose="020F0502020204030204" pitchFamily="34" charset="0"/>
                <a:cs typeface="Calibri" panose="020F0502020204030204" pitchFamily="34" charset="0"/>
              </a:rPr>
              <a:t>→ process</a:t>
            </a:r>
            <a:endParaRPr lang="en-AU" dirty="0"/>
          </a:p>
          <a:p>
            <a:r>
              <a:rPr lang="en-AU" dirty="0"/>
              <a:t>National POC coordinates with local specialists who goes to which BILC event</a:t>
            </a:r>
          </a:p>
        </p:txBody>
      </p:sp>
      <p:pic>
        <p:nvPicPr>
          <p:cNvPr id="5" name="Kuva 4">
            <a:extLst>
              <a:ext uri="{FF2B5EF4-FFF2-40B4-BE49-F238E27FC236}">
                <a16:creationId xmlns:a16="http://schemas.microsoft.com/office/drawing/2014/main" id="{A99F814A-AB67-9201-94C8-BD1AEB6972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8680" y="2857500"/>
            <a:ext cx="4000500" cy="4000500"/>
          </a:xfrm>
          <a:prstGeom prst="rect">
            <a:avLst/>
          </a:prstGeom>
        </p:spPr>
      </p:pic>
    </p:spTree>
    <p:extLst>
      <p:ext uri="{BB962C8B-B14F-4D97-AF65-F5344CB8AC3E}">
        <p14:creationId xmlns:p14="http://schemas.microsoft.com/office/powerpoint/2010/main" val="928437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E10F7E-0C00-FCFB-0E2E-29C2B3523C34}"/>
              </a:ext>
            </a:extLst>
          </p:cNvPr>
          <p:cNvSpPr>
            <a:spLocks noGrp="1"/>
          </p:cNvSpPr>
          <p:nvPr>
            <p:ph type="title"/>
          </p:nvPr>
        </p:nvSpPr>
        <p:spPr/>
        <p:txBody>
          <a:bodyPr/>
          <a:lstStyle/>
          <a:p>
            <a:r>
              <a:rPr lang="en-AU" b="1" dirty="0"/>
              <a:t>If remains the same…</a:t>
            </a:r>
          </a:p>
        </p:txBody>
      </p:sp>
      <p:sp>
        <p:nvSpPr>
          <p:cNvPr id="3" name="Sisällön paikkamerkki 2">
            <a:extLst>
              <a:ext uri="{FF2B5EF4-FFF2-40B4-BE49-F238E27FC236}">
                <a16:creationId xmlns:a16="http://schemas.microsoft.com/office/drawing/2014/main" id="{3F936EB2-7781-0A57-B79D-3AE0D94F9D7E}"/>
              </a:ext>
            </a:extLst>
          </p:cNvPr>
          <p:cNvSpPr>
            <a:spLocks noGrp="1"/>
          </p:cNvSpPr>
          <p:nvPr>
            <p:ph idx="1"/>
          </p:nvPr>
        </p:nvSpPr>
        <p:spPr>
          <a:xfrm>
            <a:off x="662940" y="1825625"/>
            <a:ext cx="10866120" cy="4351338"/>
          </a:xfrm>
        </p:spPr>
        <p:txBody>
          <a:bodyPr>
            <a:normAutofit lnSpcReduction="10000"/>
          </a:bodyPr>
          <a:lstStyle/>
          <a:p>
            <a:r>
              <a:rPr lang="en-AU" dirty="0"/>
              <a:t>Venue size?</a:t>
            </a:r>
          </a:p>
          <a:p>
            <a:r>
              <a:rPr lang="en-AU" dirty="0"/>
              <a:t>Overall cost of events for hosts – and participants!</a:t>
            </a:r>
          </a:p>
          <a:p>
            <a:r>
              <a:rPr lang="en-AU" dirty="0"/>
              <a:t>Effectiveness – are invitations reaching the right people?</a:t>
            </a:r>
          </a:p>
          <a:p>
            <a:r>
              <a:rPr lang="en-AU" dirty="0"/>
              <a:t>Are people aware of who else is registering within their own country?</a:t>
            </a:r>
          </a:p>
          <a:p>
            <a:endParaRPr lang="en-AU" dirty="0"/>
          </a:p>
          <a:p>
            <a:pPr marL="0" indent="0">
              <a:buNone/>
            </a:pPr>
            <a:r>
              <a:rPr lang="en-AU" b="1" dirty="0"/>
              <a:t>Remember:</a:t>
            </a:r>
          </a:p>
          <a:p>
            <a:r>
              <a:rPr lang="en-AU" dirty="0"/>
              <a:t>No BILC HQ, no supra national budget</a:t>
            </a:r>
          </a:p>
          <a:p>
            <a:r>
              <a:rPr lang="en-AU" dirty="0"/>
              <a:t>All BILC work done in addition to national duties</a:t>
            </a:r>
          </a:p>
          <a:p>
            <a:r>
              <a:rPr lang="en-AU" dirty="0"/>
              <a:t>Secretariat (and PLTCE) working with some 60 POCs – or +200?...</a:t>
            </a:r>
          </a:p>
        </p:txBody>
      </p:sp>
      <p:pic>
        <p:nvPicPr>
          <p:cNvPr id="4" name="Kuva 3">
            <a:extLst>
              <a:ext uri="{FF2B5EF4-FFF2-40B4-BE49-F238E27FC236}">
                <a16:creationId xmlns:a16="http://schemas.microsoft.com/office/drawing/2014/main" id="{C275B28D-B722-C9F2-2029-A438F51B6037}"/>
              </a:ext>
            </a:extLst>
          </p:cNvPr>
          <p:cNvPicPr>
            <a:picLocks noChangeAspect="1"/>
          </p:cNvPicPr>
          <p:nvPr/>
        </p:nvPicPr>
        <p:blipFill>
          <a:blip r:embed="rId2"/>
          <a:stretch>
            <a:fillRect/>
          </a:stretch>
        </p:blipFill>
        <p:spPr>
          <a:xfrm>
            <a:off x="9139812" y="3928243"/>
            <a:ext cx="1997222" cy="2001490"/>
          </a:xfrm>
          <a:prstGeom prst="rect">
            <a:avLst/>
          </a:prstGeom>
        </p:spPr>
      </p:pic>
      <p:sp>
        <p:nvSpPr>
          <p:cNvPr id="5" name="Ei sallittu -symboli 4">
            <a:extLst>
              <a:ext uri="{FF2B5EF4-FFF2-40B4-BE49-F238E27FC236}">
                <a16:creationId xmlns:a16="http://schemas.microsoft.com/office/drawing/2014/main" id="{6E2D19E8-3A60-C839-573C-70B8865E2D47}"/>
              </a:ext>
            </a:extLst>
          </p:cNvPr>
          <p:cNvSpPr/>
          <p:nvPr/>
        </p:nvSpPr>
        <p:spPr>
          <a:xfrm>
            <a:off x="9682480" y="4582160"/>
            <a:ext cx="934720" cy="904240"/>
          </a:xfrm>
          <a:prstGeom prst="noSmoking">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Tree>
    <p:extLst>
      <p:ext uri="{BB962C8B-B14F-4D97-AF65-F5344CB8AC3E}">
        <p14:creationId xmlns:p14="http://schemas.microsoft.com/office/powerpoint/2010/main" val="3995915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B619B7A5-653C-4A49-B691-904D663D30A3}"/>
              </a:ext>
            </a:extLst>
          </p:cNvPr>
          <p:cNvSpPr txBox="1"/>
          <p:nvPr/>
        </p:nvSpPr>
        <p:spPr>
          <a:xfrm>
            <a:off x="1058779" y="3224462"/>
            <a:ext cx="10323096" cy="1938992"/>
          </a:xfrm>
          <a:prstGeom prst="rect">
            <a:avLst/>
          </a:prstGeom>
          <a:solidFill>
            <a:schemeClr val="accent1">
              <a:lumMod val="20000"/>
              <a:lumOff val="80000"/>
            </a:schemeClr>
          </a:solidFill>
        </p:spPr>
        <p:txBody>
          <a:bodyPr wrap="square" rtlCol="0">
            <a:spAutoFit/>
          </a:bodyPr>
          <a:lstStyle/>
          <a:p>
            <a:pPr algn="ctr"/>
            <a:r>
              <a:rPr lang="en-AU" sz="4000" b="1" dirty="0">
                <a:solidFill>
                  <a:srgbClr val="0070C0"/>
                </a:solidFill>
                <a:latin typeface="Ink Free" panose="03080402000500000000" pitchFamily="66" charset="0"/>
              </a:rPr>
              <a:t>BILC vision: </a:t>
            </a:r>
          </a:p>
          <a:p>
            <a:pPr algn="ctr"/>
            <a:r>
              <a:rPr lang="en-AU" sz="4000" b="1" dirty="0">
                <a:solidFill>
                  <a:srgbClr val="0070C0"/>
                </a:solidFill>
                <a:latin typeface="Ink Free" panose="03080402000500000000" pitchFamily="66" charset="0"/>
              </a:rPr>
              <a:t>To achieve levels of excellence where </a:t>
            </a:r>
          </a:p>
          <a:p>
            <a:pPr algn="ctr"/>
            <a:r>
              <a:rPr lang="en-AU" sz="4000" b="1" dirty="0">
                <a:solidFill>
                  <a:srgbClr val="0070C0"/>
                </a:solidFill>
                <a:latin typeface="Ink Free" panose="03080402000500000000" pitchFamily="66" charset="0"/>
              </a:rPr>
              <a:t>progress made by one is shared with all.</a:t>
            </a:r>
          </a:p>
        </p:txBody>
      </p:sp>
      <p:pic>
        <p:nvPicPr>
          <p:cNvPr id="7" name="Kuva 6">
            <a:extLst>
              <a:ext uri="{FF2B5EF4-FFF2-40B4-BE49-F238E27FC236}">
                <a16:creationId xmlns:a16="http://schemas.microsoft.com/office/drawing/2014/main" id="{99E857C4-96C6-4DF3-A4C9-D80281FEDDB3}"/>
              </a:ext>
            </a:extLst>
          </p:cNvPr>
          <p:cNvPicPr>
            <a:picLocks noChangeAspect="1"/>
          </p:cNvPicPr>
          <p:nvPr/>
        </p:nvPicPr>
        <p:blipFill>
          <a:blip r:embed="rId3"/>
          <a:stretch>
            <a:fillRect/>
          </a:stretch>
        </p:blipFill>
        <p:spPr>
          <a:xfrm>
            <a:off x="5048376" y="815836"/>
            <a:ext cx="1993565" cy="1749704"/>
          </a:xfrm>
          <a:prstGeom prst="rect">
            <a:avLst/>
          </a:prstGeom>
        </p:spPr>
      </p:pic>
    </p:spTree>
    <p:extLst>
      <p:ext uri="{BB962C8B-B14F-4D97-AF65-F5344CB8AC3E}">
        <p14:creationId xmlns:p14="http://schemas.microsoft.com/office/powerpoint/2010/main" val="16923964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B9C5C1B-3652-4047-A822-428FE0EA5108}"/>
              </a:ext>
            </a:extLst>
          </p:cNvPr>
          <p:cNvSpPr>
            <a:spLocks noGrp="1"/>
          </p:cNvSpPr>
          <p:nvPr>
            <p:ph type="title"/>
          </p:nvPr>
        </p:nvSpPr>
        <p:spPr>
          <a:xfrm>
            <a:off x="838200" y="365126"/>
            <a:ext cx="10731366" cy="1213418"/>
          </a:xfrm>
        </p:spPr>
        <p:txBody>
          <a:bodyPr>
            <a:normAutofit/>
          </a:bodyPr>
          <a:lstStyle/>
          <a:p>
            <a:r>
              <a:rPr lang="en-AU" b="1" dirty="0"/>
              <a:t>BILC’s three Ts</a:t>
            </a:r>
          </a:p>
        </p:txBody>
      </p:sp>
      <p:pic>
        <p:nvPicPr>
          <p:cNvPr id="9" name="Sisällön paikkamerkki 8">
            <a:extLst>
              <a:ext uri="{FF2B5EF4-FFF2-40B4-BE49-F238E27FC236}">
                <a16:creationId xmlns:a16="http://schemas.microsoft.com/office/drawing/2014/main" id="{A4C11B98-F44E-40E3-8EB7-3900EACC784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758264" y="311705"/>
            <a:ext cx="5715000" cy="5715000"/>
          </a:xfrm>
        </p:spPr>
      </p:pic>
      <p:sp>
        <p:nvSpPr>
          <p:cNvPr id="10" name="Tekstiruutu 9">
            <a:extLst>
              <a:ext uri="{FF2B5EF4-FFF2-40B4-BE49-F238E27FC236}">
                <a16:creationId xmlns:a16="http://schemas.microsoft.com/office/drawing/2014/main" id="{8CF05255-EA82-4C75-8FE4-B37DFD72BFFB}"/>
              </a:ext>
            </a:extLst>
          </p:cNvPr>
          <p:cNvSpPr txBox="1"/>
          <p:nvPr/>
        </p:nvSpPr>
        <p:spPr>
          <a:xfrm>
            <a:off x="4493996" y="5895460"/>
            <a:ext cx="866273" cy="369332"/>
          </a:xfrm>
          <a:prstGeom prst="rect">
            <a:avLst/>
          </a:prstGeom>
          <a:noFill/>
        </p:spPr>
        <p:txBody>
          <a:bodyPr wrap="square" rtlCol="0">
            <a:spAutoFit/>
          </a:bodyPr>
          <a:lstStyle/>
          <a:p>
            <a:r>
              <a:rPr lang="en-AU" b="1" dirty="0"/>
              <a:t>Testing</a:t>
            </a:r>
          </a:p>
        </p:txBody>
      </p:sp>
      <p:sp>
        <p:nvSpPr>
          <p:cNvPr id="11" name="Tekstiruutu 10">
            <a:extLst>
              <a:ext uri="{FF2B5EF4-FFF2-40B4-BE49-F238E27FC236}">
                <a16:creationId xmlns:a16="http://schemas.microsoft.com/office/drawing/2014/main" id="{C5FE5FBC-30E2-4697-A499-512F0441E4F5}"/>
              </a:ext>
            </a:extLst>
          </p:cNvPr>
          <p:cNvSpPr txBox="1"/>
          <p:nvPr/>
        </p:nvSpPr>
        <p:spPr>
          <a:xfrm>
            <a:off x="6096000" y="5895460"/>
            <a:ext cx="1039528" cy="369332"/>
          </a:xfrm>
          <a:prstGeom prst="rect">
            <a:avLst/>
          </a:prstGeom>
          <a:noFill/>
        </p:spPr>
        <p:txBody>
          <a:bodyPr wrap="square" rtlCol="0">
            <a:spAutoFit/>
          </a:bodyPr>
          <a:lstStyle/>
          <a:p>
            <a:r>
              <a:rPr lang="en-AU" b="1" dirty="0"/>
              <a:t>Teaching</a:t>
            </a:r>
          </a:p>
        </p:txBody>
      </p:sp>
      <p:sp>
        <p:nvSpPr>
          <p:cNvPr id="12" name="Tekstiruutu 11">
            <a:extLst>
              <a:ext uri="{FF2B5EF4-FFF2-40B4-BE49-F238E27FC236}">
                <a16:creationId xmlns:a16="http://schemas.microsoft.com/office/drawing/2014/main" id="{424976C8-ED91-4D06-80C2-50B7A13BAFE9}"/>
              </a:ext>
            </a:extLst>
          </p:cNvPr>
          <p:cNvSpPr txBox="1"/>
          <p:nvPr/>
        </p:nvSpPr>
        <p:spPr>
          <a:xfrm>
            <a:off x="7592126" y="5898120"/>
            <a:ext cx="1376413" cy="369332"/>
          </a:xfrm>
          <a:prstGeom prst="rect">
            <a:avLst/>
          </a:prstGeom>
          <a:noFill/>
        </p:spPr>
        <p:txBody>
          <a:bodyPr wrap="square" rtlCol="0">
            <a:spAutoFit/>
          </a:bodyPr>
          <a:lstStyle/>
          <a:p>
            <a:r>
              <a:rPr lang="en-AU" b="1" dirty="0"/>
              <a:t>Terminology</a:t>
            </a:r>
          </a:p>
        </p:txBody>
      </p:sp>
    </p:spTree>
    <p:extLst>
      <p:ext uri="{BB962C8B-B14F-4D97-AF65-F5344CB8AC3E}">
        <p14:creationId xmlns:p14="http://schemas.microsoft.com/office/powerpoint/2010/main" val="3191643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765954-C3F1-4EBC-8AB5-661EF27912CE}"/>
              </a:ext>
            </a:extLst>
          </p:cNvPr>
          <p:cNvSpPr>
            <a:spLocks noGrp="1"/>
          </p:cNvSpPr>
          <p:nvPr>
            <p:ph type="title"/>
          </p:nvPr>
        </p:nvSpPr>
        <p:spPr>
          <a:xfrm>
            <a:off x="328446" y="164017"/>
            <a:ext cx="11535108" cy="1471559"/>
          </a:xfrm>
        </p:spPr>
        <p:txBody>
          <a:bodyPr>
            <a:normAutofit/>
          </a:bodyPr>
          <a:lstStyle/>
          <a:p>
            <a:r>
              <a:rPr lang="en-AU" b="1" dirty="0"/>
              <a:t>Assessing Writing Proficiency in an AI Era: </a:t>
            </a:r>
            <a:br>
              <a:rPr lang="en-AU" b="1" dirty="0"/>
            </a:br>
            <a:r>
              <a:rPr lang="en-AU" b="1" dirty="0"/>
              <a:t>Validity Challenges and Future Directions</a:t>
            </a:r>
          </a:p>
        </p:txBody>
      </p:sp>
      <p:sp>
        <p:nvSpPr>
          <p:cNvPr id="6" name="Tekstiruutu 5">
            <a:extLst>
              <a:ext uri="{FF2B5EF4-FFF2-40B4-BE49-F238E27FC236}">
                <a16:creationId xmlns:a16="http://schemas.microsoft.com/office/drawing/2014/main" id="{B863A655-1A8B-4174-A044-EF3CCF3ACB62}"/>
              </a:ext>
            </a:extLst>
          </p:cNvPr>
          <p:cNvSpPr txBox="1"/>
          <p:nvPr/>
        </p:nvSpPr>
        <p:spPr>
          <a:xfrm>
            <a:off x="5584792" y="6235031"/>
            <a:ext cx="5560728" cy="492443"/>
          </a:xfrm>
          <a:prstGeom prst="rect">
            <a:avLst/>
          </a:prstGeom>
          <a:noFill/>
        </p:spPr>
        <p:txBody>
          <a:bodyPr wrap="square" rtlCol="0">
            <a:spAutoFit/>
          </a:bodyPr>
          <a:lstStyle/>
          <a:p>
            <a:r>
              <a:rPr lang="en-AU" sz="2600" b="1" dirty="0">
                <a:latin typeface="Ink Free" panose="03080402000500000000" pitchFamily="66" charset="0"/>
              </a:rPr>
              <a:t>The Hague, NL, 2 – 4 SEP 2025</a:t>
            </a:r>
          </a:p>
        </p:txBody>
      </p:sp>
      <p:pic>
        <p:nvPicPr>
          <p:cNvPr id="10" name="Sisällön paikkamerkki 9">
            <a:extLst>
              <a:ext uri="{FF2B5EF4-FFF2-40B4-BE49-F238E27FC236}">
                <a16:creationId xmlns:a16="http://schemas.microsoft.com/office/drawing/2014/main" id="{81DF541A-5F68-4C52-A065-77FF7B67AF75}"/>
              </a:ext>
            </a:extLst>
          </p:cNvPr>
          <p:cNvPicPr>
            <a:picLocks noGrp="1" noChangeAspect="1"/>
          </p:cNvPicPr>
          <p:nvPr>
            <p:ph idx="1"/>
          </p:nvPr>
        </p:nvPicPr>
        <p:blipFill>
          <a:blip r:embed="rId3"/>
          <a:stretch>
            <a:fillRect/>
          </a:stretch>
        </p:blipFill>
        <p:spPr>
          <a:xfrm>
            <a:off x="709604" y="1853481"/>
            <a:ext cx="6293460" cy="43513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Räjähdys: 8 pistettä 2">
            <a:extLst>
              <a:ext uri="{FF2B5EF4-FFF2-40B4-BE49-F238E27FC236}">
                <a16:creationId xmlns:a16="http://schemas.microsoft.com/office/drawing/2014/main" id="{10003565-AA43-E53D-5731-7E3937286232}"/>
              </a:ext>
            </a:extLst>
          </p:cNvPr>
          <p:cNvSpPr/>
          <p:nvPr/>
        </p:nvSpPr>
        <p:spPr>
          <a:xfrm>
            <a:off x="8365156" y="1540132"/>
            <a:ext cx="3349474" cy="3574863"/>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b="1" dirty="0"/>
              <a:t>Testing Workshop always in </a:t>
            </a:r>
            <a:r>
              <a:rPr lang="en-AU" b="1" dirty="0">
                <a:solidFill>
                  <a:srgbClr val="FFFF00"/>
                </a:solidFill>
              </a:rPr>
              <a:t>September!</a:t>
            </a:r>
          </a:p>
        </p:txBody>
      </p:sp>
    </p:spTree>
    <p:extLst>
      <p:ext uri="{BB962C8B-B14F-4D97-AF65-F5344CB8AC3E}">
        <p14:creationId xmlns:p14="http://schemas.microsoft.com/office/powerpoint/2010/main" val="729688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C95B959-46F6-0A84-3DDB-ED9B74D08C21}"/>
              </a:ext>
            </a:extLst>
          </p:cNvPr>
          <p:cNvSpPr>
            <a:spLocks noGrp="1"/>
          </p:cNvSpPr>
          <p:nvPr>
            <p:ph type="title"/>
          </p:nvPr>
        </p:nvSpPr>
        <p:spPr>
          <a:xfrm>
            <a:off x="767080" y="355601"/>
            <a:ext cx="10515600" cy="1148079"/>
          </a:xfrm>
        </p:spPr>
        <p:txBody>
          <a:bodyPr>
            <a:normAutofit fontScale="90000"/>
          </a:bodyPr>
          <a:lstStyle/>
          <a:p>
            <a:pPr algn="ctr"/>
            <a:r>
              <a:rPr lang="en-AU" dirty="0">
                <a:latin typeface="Ink Free" panose="03080402000500000000" pitchFamily="66" charset="0"/>
              </a:rPr>
              <a:t>Are you truly listening?</a:t>
            </a:r>
            <a:br>
              <a:rPr lang="en-AU" dirty="0">
                <a:latin typeface="Ink Free" panose="03080402000500000000" pitchFamily="66" charset="0"/>
              </a:rPr>
            </a:br>
            <a:r>
              <a:rPr lang="en-AU" sz="2700" dirty="0">
                <a:latin typeface="Ink Free" panose="03080402000500000000" pitchFamily="66" charset="0"/>
              </a:rPr>
              <a:t>Advancing Standardization and Quality Assurance in Listening Assessment </a:t>
            </a:r>
            <a:br>
              <a:rPr lang="en-AU" dirty="0"/>
            </a:br>
            <a:endParaRPr lang="en-AU" dirty="0">
              <a:latin typeface="Ink Free" panose="03080402000500000000" pitchFamily="66" charset="0"/>
            </a:endParaRPr>
          </a:p>
        </p:txBody>
      </p:sp>
      <p:sp>
        <p:nvSpPr>
          <p:cNvPr id="3" name="Sisällön paikkamerkki 2">
            <a:extLst>
              <a:ext uri="{FF2B5EF4-FFF2-40B4-BE49-F238E27FC236}">
                <a16:creationId xmlns:a16="http://schemas.microsoft.com/office/drawing/2014/main" id="{842F6955-B20C-F453-720A-50C2A9667F95}"/>
              </a:ext>
            </a:extLst>
          </p:cNvPr>
          <p:cNvSpPr>
            <a:spLocks noGrp="1"/>
          </p:cNvSpPr>
          <p:nvPr>
            <p:ph idx="1"/>
          </p:nvPr>
        </p:nvSpPr>
        <p:spPr>
          <a:xfrm>
            <a:off x="142240" y="1422400"/>
            <a:ext cx="11765280" cy="5201919"/>
          </a:xfrm>
        </p:spPr>
        <p:txBody>
          <a:bodyPr>
            <a:normAutofit fontScale="92500" lnSpcReduction="20000"/>
          </a:bodyPr>
          <a:lstStyle/>
          <a:p>
            <a:pPr marL="514350" indent="-514350">
              <a:buFont typeface="+mj-lt"/>
              <a:buAutoNum type="arabicPeriod"/>
            </a:pPr>
            <a:r>
              <a:rPr lang="en-AU" dirty="0"/>
              <a:t>Use of audio sources and copyright compliance  </a:t>
            </a:r>
          </a:p>
          <a:p>
            <a:pPr marL="514350" indent="-514350">
              <a:buFont typeface="+mj-lt"/>
              <a:buAutoNum type="arabicPeriod"/>
            </a:pPr>
            <a:r>
              <a:rPr lang="en-AU" dirty="0"/>
              <a:t>Computer-delivered assessment of listening: opportunities, challenges, best practices </a:t>
            </a:r>
          </a:p>
          <a:p>
            <a:pPr marL="514350" indent="-514350">
              <a:buFont typeface="+mj-lt"/>
              <a:buAutoNum type="arabicPeriod"/>
            </a:pPr>
            <a:r>
              <a:rPr lang="en-AU" dirty="0"/>
              <a:t>Best practices in listening item moderation </a:t>
            </a:r>
          </a:p>
          <a:p>
            <a:pPr marL="514350" indent="-514350">
              <a:buFont typeface="+mj-lt"/>
              <a:buAutoNum type="arabicPeriod"/>
            </a:pPr>
            <a:r>
              <a:rPr lang="en-AU" dirty="0"/>
              <a:t>Testing formats/techniques as influencers of construct validity </a:t>
            </a:r>
          </a:p>
          <a:p>
            <a:pPr marL="514350" indent="-514350">
              <a:buFont typeface="+mj-lt"/>
              <a:buAutoNum type="arabicPeriod"/>
            </a:pPr>
            <a:r>
              <a:rPr lang="en-AU" dirty="0"/>
              <a:t>Operationalizing the listening proficiency construct </a:t>
            </a:r>
          </a:p>
          <a:p>
            <a:pPr marL="514350" indent="-514350">
              <a:buFont typeface="+mj-lt"/>
              <a:buAutoNum type="arabicPeriod"/>
            </a:pPr>
            <a:r>
              <a:rPr lang="en-AU" dirty="0"/>
              <a:t>Content selection and text analysis: aligning the author’s and listener’s purpose  </a:t>
            </a:r>
          </a:p>
          <a:p>
            <a:pPr marL="514350" indent="-514350">
              <a:buFont typeface="+mj-lt"/>
              <a:buAutoNum type="arabicPeriod"/>
            </a:pPr>
            <a:r>
              <a:rPr lang="en-AU" dirty="0"/>
              <a:t>Use of scripted versus unscripted authentic passages </a:t>
            </a:r>
          </a:p>
          <a:p>
            <a:pPr marL="514350" indent="-514350">
              <a:buFont typeface="+mj-lt"/>
              <a:buAutoNum type="arabicPeriod"/>
            </a:pPr>
            <a:r>
              <a:rPr lang="en-AU" dirty="0"/>
              <a:t>Listening in participatory versus non-participatory situations </a:t>
            </a:r>
          </a:p>
          <a:p>
            <a:pPr marL="514350" indent="-514350">
              <a:buFont typeface="+mj-lt"/>
              <a:buAutoNum type="arabicPeriod"/>
            </a:pPr>
            <a:r>
              <a:rPr lang="en-AU" dirty="0"/>
              <a:t>Text selection considerations: acceptable versus inacceptable content  </a:t>
            </a:r>
          </a:p>
          <a:p>
            <a:pPr marL="514350" indent="-514350">
              <a:buFont typeface="+mj-lt"/>
              <a:buAutoNum type="arabicPeriod"/>
            </a:pPr>
            <a:r>
              <a:rPr lang="en-AU" dirty="0"/>
              <a:t>What makes texts unrateable? Panel discussion or presentation. </a:t>
            </a:r>
          </a:p>
          <a:p>
            <a:pPr marL="514350" indent="-514350">
              <a:buFont typeface="+mj-lt"/>
              <a:buAutoNum type="arabicPeriod"/>
            </a:pPr>
            <a:r>
              <a:rPr lang="en-AU" dirty="0"/>
              <a:t>Editing listening texts </a:t>
            </a:r>
          </a:p>
          <a:p>
            <a:pPr marL="514350" indent="-514350">
              <a:buFont typeface="+mj-lt"/>
              <a:buAutoNum type="arabicPeriod"/>
            </a:pPr>
            <a:r>
              <a:rPr lang="en-AU" dirty="0"/>
              <a:t>Content considerations: ratio of military versus non-military texts</a:t>
            </a:r>
          </a:p>
        </p:txBody>
      </p:sp>
      <p:sp>
        <p:nvSpPr>
          <p:cNvPr id="4" name="Nauha: Kallistettu ylös 3">
            <a:extLst>
              <a:ext uri="{FF2B5EF4-FFF2-40B4-BE49-F238E27FC236}">
                <a16:creationId xmlns:a16="http://schemas.microsoft.com/office/drawing/2014/main" id="{AEC1A1EC-1646-7187-2151-1A9A1AA92B78}"/>
              </a:ext>
            </a:extLst>
          </p:cNvPr>
          <p:cNvSpPr/>
          <p:nvPr/>
        </p:nvSpPr>
        <p:spPr>
          <a:xfrm>
            <a:off x="9458960" y="5588000"/>
            <a:ext cx="2590800" cy="1148079"/>
          </a:xfrm>
          <a:prstGeom prst="ribbon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3000" b="1" dirty="0"/>
              <a:t>2026</a:t>
            </a:r>
          </a:p>
        </p:txBody>
      </p:sp>
    </p:spTree>
    <p:extLst>
      <p:ext uri="{BB962C8B-B14F-4D97-AF65-F5344CB8AC3E}">
        <p14:creationId xmlns:p14="http://schemas.microsoft.com/office/powerpoint/2010/main" val="2280159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5CE9DC5-8034-4EA7-B1B8-AB90DD6DD5EF}"/>
              </a:ext>
            </a:extLst>
          </p:cNvPr>
          <p:cNvSpPr>
            <a:spLocks noGrp="1"/>
          </p:cNvSpPr>
          <p:nvPr>
            <p:ph type="title"/>
          </p:nvPr>
        </p:nvSpPr>
        <p:spPr>
          <a:xfrm>
            <a:off x="1757680" y="1035685"/>
            <a:ext cx="7101840" cy="1325563"/>
          </a:xfrm>
        </p:spPr>
        <p:txBody>
          <a:bodyPr>
            <a:normAutofit/>
          </a:bodyPr>
          <a:lstStyle/>
          <a:p>
            <a:pPr algn="ctr"/>
            <a:r>
              <a:rPr lang="en-AU" sz="6000" b="1" dirty="0">
                <a:solidFill>
                  <a:schemeClr val="bg1"/>
                </a:solidFill>
                <a:highlight>
                  <a:srgbClr val="0000FF"/>
                </a:highlight>
              </a:rPr>
              <a:t>nato-bilc.org</a:t>
            </a:r>
          </a:p>
        </p:txBody>
      </p:sp>
      <p:sp>
        <p:nvSpPr>
          <p:cNvPr id="3" name="Sisällön paikkamerkki 2">
            <a:extLst>
              <a:ext uri="{FF2B5EF4-FFF2-40B4-BE49-F238E27FC236}">
                <a16:creationId xmlns:a16="http://schemas.microsoft.com/office/drawing/2014/main" id="{8C5E3344-206F-4FE5-B96D-7458B58829AF}"/>
              </a:ext>
            </a:extLst>
          </p:cNvPr>
          <p:cNvSpPr>
            <a:spLocks noGrp="1"/>
          </p:cNvSpPr>
          <p:nvPr>
            <p:ph idx="1"/>
          </p:nvPr>
        </p:nvSpPr>
        <p:spPr>
          <a:xfrm>
            <a:off x="838200" y="2926714"/>
            <a:ext cx="10515600" cy="3382645"/>
          </a:xfrm>
        </p:spPr>
        <p:txBody>
          <a:bodyPr>
            <a:normAutofit lnSpcReduction="10000"/>
          </a:bodyPr>
          <a:lstStyle/>
          <a:p>
            <a:r>
              <a:rPr lang="en-AU" dirty="0"/>
              <a:t>Croatian BILC Secretariat and NATO DEEP </a:t>
            </a:r>
            <a:r>
              <a:rPr lang="en-AU" dirty="0" err="1"/>
              <a:t>eAcademy</a:t>
            </a:r>
            <a:r>
              <a:rPr lang="en-AU" dirty="0"/>
              <a:t> completed redesigned the BILC website in spring 2025</a:t>
            </a:r>
          </a:p>
          <a:p>
            <a:r>
              <a:rPr lang="en-AU" dirty="0"/>
              <a:t>Summer 2026: Polish Association for Security (PAS) </a:t>
            </a:r>
            <a:r>
              <a:rPr lang="en-AU" dirty="0">
                <a:latin typeface="Calibri" panose="020F0502020204030204" pitchFamily="34" charset="0"/>
                <a:ea typeface="Calibri" panose="020F0502020204030204" pitchFamily="34" charset="0"/>
                <a:cs typeface="Calibri" panose="020F0502020204030204" pitchFamily="34" charset="0"/>
              </a:rPr>
              <a:t>→ </a:t>
            </a:r>
            <a:r>
              <a:rPr lang="en-AU" dirty="0"/>
              <a:t>Institute for Research and Social Education Foundation (IRSEF)</a:t>
            </a:r>
          </a:p>
          <a:p>
            <a:r>
              <a:rPr lang="en-AU" dirty="0"/>
              <a:t>DEEP </a:t>
            </a:r>
            <a:r>
              <a:rPr lang="en-AU" dirty="0" err="1"/>
              <a:t>eAcademy</a:t>
            </a:r>
            <a:r>
              <a:rPr lang="en-AU" dirty="0"/>
              <a:t> covers all costs</a:t>
            </a:r>
          </a:p>
          <a:p>
            <a:r>
              <a:rPr lang="en-AU" dirty="0"/>
              <a:t>Information on past BILC events, policy documents, calendar = BILC’s online archive</a:t>
            </a:r>
          </a:p>
          <a:p>
            <a:r>
              <a:rPr lang="en-AU" dirty="0"/>
              <a:t>In future newsletters there too </a:t>
            </a:r>
            <a:r>
              <a:rPr lang="en-AU" dirty="0">
                <a:latin typeface="Calibri" panose="020F0502020204030204" pitchFamily="34" charset="0"/>
                <a:ea typeface="Calibri" panose="020F0502020204030204" pitchFamily="34" charset="0"/>
                <a:cs typeface="Calibri" panose="020F0502020204030204" pitchFamily="34" charset="0"/>
              </a:rPr>
              <a:t>→ queries to BILC Secretariat</a:t>
            </a:r>
            <a:endParaRPr lang="en-AU" dirty="0"/>
          </a:p>
        </p:txBody>
      </p:sp>
      <p:pic>
        <p:nvPicPr>
          <p:cNvPr id="5" name="Kuva 4">
            <a:extLst>
              <a:ext uri="{FF2B5EF4-FFF2-40B4-BE49-F238E27FC236}">
                <a16:creationId xmlns:a16="http://schemas.microsoft.com/office/drawing/2014/main" id="{C2DAD55C-C614-44C9-B0D5-30B8AC8596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3240" y="203200"/>
            <a:ext cx="2286000" cy="2286000"/>
          </a:xfrm>
          <a:prstGeom prst="rect">
            <a:avLst/>
          </a:prstGeom>
        </p:spPr>
      </p:pic>
    </p:spTree>
    <p:extLst>
      <p:ext uri="{BB962C8B-B14F-4D97-AF65-F5344CB8AC3E}">
        <p14:creationId xmlns:p14="http://schemas.microsoft.com/office/powerpoint/2010/main" val="24710957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6D18D66-6F19-4435-B0E8-2E606BF63EC3}"/>
              </a:ext>
            </a:extLst>
          </p:cNvPr>
          <p:cNvSpPr>
            <a:spLocks noGrp="1"/>
          </p:cNvSpPr>
          <p:nvPr>
            <p:ph idx="1"/>
          </p:nvPr>
        </p:nvSpPr>
        <p:spPr>
          <a:xfrm>
            <a:off x="828102" y="754769"/>
            <a:ext cx="10712116" cy="2573120"/>
          </a:xfrm>
          <a:solidFill>
            <a:schemeClr val="bg1"/>
          </a:solidFill>
        </p:spPr>
        <p:txBody>
          <a:bodyPr>
            <a:noAutofit/>
          </a:bodyPr>
          <a:lstStyle/>
          <a:p>
            <a:pPr marL="0" indent="0">
              <a:buNone/>
            </a:pPr>
            <a:r>
              <a:rPr lang="en-AU" sz="3000" dirty="0">
                <a:latin typeface="Ink Free" panose="03080402000500000000" pitchFamily="66" charset="0"/>
              </a:rPr>
              <a:t>“There have always been profitable contacts between interested countries in the field of language training. The simple aim of the Bureau is to make these contacts even easier and more profitable in the future, and to extend their benefits more widely.”</a:t>
            </a:r>
          </a:p>
          <a:p>
            <a:pPr marL="0" indent="0" algn="r">
              <a:buNone/>
            </a:pPr>
            <a:r>
              <a:rPr lang="en-AU" sz="3000" dirty="0">
                <a:latin typeface="Ink Free" panose="03080402000500000000" pitchFamily="66" charset="0"/>
              </a:rPr>
              <a:t>BILC Bulletin 1967, Editorial, p. 5</a:t>
            </a:r>
          </a:p>
          <a:p>
            <a:endParaRPr lang="en-AU" sz="3000" dirty="0"/>
          </a:p>
        </p:txBody>
      </p:sp>
      <p:pic>
        <p:nvPicPr>
          <p:cNvPr id="12" name="Kuva 11">
            <a:extLst>
              <a:ext uri="{FF2B5EF4-FFF2-40B4-BE49-F238E27FC236}">
                <a16:creationId xmlns:a16="http://schemas.microsoft.com/office/drawing/2014/main" id="{A4BB0A38-2D1A-4948-B40A-752123341AD5}"/>
              </a:ext>
            </a:extLst>
          </p:cNvPr>
          <p:cNvPicPr>
            <a:picLocks noChangeAspect="1"/>
          </p:cNvPicPr>
          <p:nvPr/>
        </p:nvPicPr>
        <p:blipFill>
          <a:blip r:embed="rId3"/>
          <a:stretch>
            <a:fillRect/>
          </a:stretch>
        </p:blipFill>
        <p:spPr>
          <a:xfrm>
            <a:off x="7768966" y="3530112"/>
            <a:ext cx="1999661" cy="1749704"/>
          </a:xfrm>
          <a:prstGeom prst="rect">
            <a:avLst/>
          </a:prstGeom>
        </p:spPr>
      </p:pic>
      <p:pic>
        <p:nvPicPr>
          <p:cNvPr id="16" name="Kuva 15">
            <a:extLst>
              <a:ext uri="{FF2B5EF4-FFF2-40B4-BE49-F238E27FC236}">
                <a16:creationId xmlns:a16="http://schemas.microsoft.com/office/drawing/2014/main" id="{174C1F84-5D06-4CD8-BD49-1F5DDEC39768}"/>
              </a:ext>
            </a:extLst>
          </p:cNvPr>
          <p:cNvPicPr>
            <a:picLocks noChangeAspect="1"/>
          </p:cNvPicPr>
          <p:nvPr/>
        </p:nvPicPr>
        <p:blipFill rotWithShape="1">
          <a:blip r:embed="rId4">
            <a:extLst>
              <a:ext uri="{28A0092B-C50C-407E-A947-70E740481C1C}">
                <a14:useLocalDpi xmlns:a14="http://schemas.microsoft.com/office/drawing/2010/main" val="0"/>
              </a:ext>
            </a:extLst>
          </a:blip>
          <a:srcRect l="1" t="-1" r="385" b="-560"/>
          <a:stretch/>
        </p:blipFill>
        <p:spPr>
          <a:xfrm>
            <a:off x="1007703" y="3429000"/>
            <a:ext cx="4333922" cy="2908779"/>
          </a:xfrm>
          <a:prstGeom prst="rect">
            <a:avLst/>
          </a:prstGeom>
        </p:spPr>
      </p:pic>
    </p:spTree>
    <p:extLst>
      <p:ext uri="{BB962C8B-B14F-4D97-AF65-F5344CB8AC3E}">
        <p14:creationId xmlns:p14="http://schemas.microsoft.com/office/powerpoint/2010/main" val="373483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81DBCEC-5F1E-4171-B689-4484B5C35B7D}"/>
              </a:ext>
            </a:extLst>
          </p:cNvPr>
          <p:cNvPicPr>
            <a:picLocks noChangeAspect="1"/>
          </p:cNvPicPr>
          <p:nvPr/>
        </p:nvPicPr>
        <p:blipFill>
          <a:blip r:embed="rId2"/>
          <a:stretch>
            <a:fillRect/>
          </a:stretch>
        </p:blipFill>
        <p:spPr>
          <a:xfrm>
            <a:off x="3256714" y="619760"/>
            <a:ext cx="5678571" cy="583571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683799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51B812-FE9B-4422-AF78-5803E2B24FBC}"/>
              </a:ext>
            </a:extLst>
          </p:cNvPr>
          <p:cNvSpPr>
            <a:spLocks noGrp="1"/>
          </p:cNvSpPr>
          <p:nvPr>
            <p:ph type="title"/>
          </p:nvPr>
        </p:nvSpPr>
        <p:spPr/>
        <p:txBody>
          <a:bodyPr/>
          <a:lstStyle/>
          <a:p>
            <a:r>
              <a:rPr lang="en-AU" dirty="0"/>
              <a:t>Images</a:t>
            </a:r>
          </a:p>
        </p:txBody>
      </p:sp>
      <p:sp>
        <p:nvSpPr>
          <p:cNvPr id="3" name="Sisällön paikkamerkki 2">
            <a:extLst>
              <a:ext uri="{FF2B5EF4-FFF2-40B4-BE49-F238E27FC236}">
                <a16:creationId xmlns:a16="http://schemas.microsoft.com/office/drawing/2014/main" id="{D9CBC3C7-1B79-4B4F-912A-5EB2F25EFB72}"/>
              </a:ext>
            </a:extLst>
          </p:cNvPr>
          <p:cNvSpPr>
            <a:spLocks noGrp="1"/>
          </p:cNvSpPr>
          <p:nvPr>
            <p:ph idx="1"/>
          </p:nvPr>
        </p:nvSpPr>
        <p:spPr/>
        <p:txBody>
          <a:bodyPr>
            <a:normAutofit/>
          </a:bodyPr>
          <a:lstStyle/>
          <a:p>
            <a:pPr marL="0" indent="0">
              <a:buNone/>
            </a:pPr>
            <a:r>
              <a:rPr lang="en-AU" sz="1800" dirty="0"/>
              <a:t>Cover photo and icons from noun project. Do not reproduce.</a:t>
            </a:r>
          </a:p>
          <a:p>
            <a:pPr marL="0" indent="0">
              <a:buNone/>
            </a:pPr>
            <a:r>
              <a:rPr lang="en-AU" sz="1800" dirty="0"/>
              <a:t>Photos from BILC events from nato-bilc.org </a:t>
            </a:r>
          </a:p>
          <a:p>
            <a:pPr marL="0" indent="0">
              <a:buNone/>
            </a:pPr>
            <a:r>
              <a:rPr lang="fi-FI" sz="1800" dirty="0"/>
              <a:t>Helsinki image: </a:t>
            </a:r>
            <a:r>
              <a:rPr lang="fi-FI" sz="1800" dirty="0">
                <a:hlinkClick r:id="rId3"/>
              </a:rPr>
              <a:t>https://pixabay.com/users/tap5a-12431592/</a:t>
            </a:r>
            <a:r>
              <a:rPr lang="fi-FI" sz="1800" dirty="0"/>
              <a:t> </a:t>
            </a:r>
            <a:endParaRPr lang="en-AU" sz="1800" dirty="0"/>
          </a:p>
          <a:p>
            <a:pPr marL="0" indent="0">
              <a:buNone/>
            </a:pPr>
            <a:r>
              <a:rPr lang="en-AU" sz="1800" dirty="0"/>
              <a:t>People in </a:t>
            </a:r>
            <a:r>
              <a:rPr lang="en-AU" sz="1800" dirty="0" err="1"/>
              <a:t>colorful</a:t>
            </a:r>
            <a:r>
              <a:rPr lang="en-AU" sz="1800" dirty="0"/>
              <a:t> hot air balloon in sky by </a:t>
            </a:r>
            <a:r>
              <a:rPr lang="en-AU" sz="1800" dirty="0" err="1"/>
              <a:t>Scopio</a:t>
            </a:r>
            <a:r>
              <a:rPr lang="en-AU" sz="1800" dirty="0"/>
              <a:t> from &lt;a </a:t>
            </a:r>
            <a:r>
              <a:rPr lang="en-AU" sz="1800" dirty="0" err="1"/>
              <a:t>href</a:t>
            </a:r>
            <a:r>
              <a:rPr lang="en-AU" sz="1800" dirty="0"/>
              <a:t>="https://thenounproject.com/photo/people-in-colorful-hot-air-balloon-in-sky-0goD80/" target="_blank" title="People in </a:t>
            </a:r>
            <a:r>
              <a:rPr lang="en-AU" sz="1800" dirty="0" err="1"/>
              <a:t>colorful</a:t>
            </a:r>
            <a:r>
              <a:rPr lang="en-AU" sz="1800" dirty="0"/>
              <a:t> hot air balloon in sky Photo"&gt;Noun Project&lt;/a&gt; (CC BY-NC-ND 2.0)</a:t>
            </a:r>
          </a:p>
        </p:txBody>
      </p:sp>
    </p:spTree>
    <p:extLst>
      <p:ext uri="{BB962C8B-B14F-4D97-AF65-F5344CB8AC3E}">
        <p14:creationId xmlns:p14="http://schemas.microsoft.com/office/powerpoint/2010/main" val="1823474659"/>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852</TotalTime>
  <Words>650</Words>
  <Application>Microsoft Office PowerPoint</Application>
  <PresentationFormat>Laajakuva</PresentationFormat>
  <Paragraphs>95</Paragraphs>
  <Slides>15</Slides>
  <Notes>10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15</vt:i4>
      </vt:variant>
    </vt:vector>
  </HeadingPairs>
  <TitlesOfParts>
    <vt:vector size="20" baseType="lpstr">
      <vt:lpstr>Arial</vt:lpstr>
      <vt:lpstr>Calibri</vt:lpstr>
      <vt:lpstr>Calibri Light</vt:lpstr>
      <vt:lpstr>Ink Free</vt:lpstr>
      <vt:lpstr>Office-teema</vt:lpstr>
      <vt:lpstr>  2026  STANAG 6001  TESTING WORKSHOP</vt:lpstr>
      <vt:lpstr>In this update …</vt:lpstr>
      <vt:lpstr>PowerPoint-esitys</vt:lpstr>
      <vt:lpstr>PowerPoint-esitys</vt:lpstr>
      <vt:lpstr>2026: A “club” of 29 active member states and min. 27 other cooperation partners</vt:lpstr>
      <vt:lpstr>Streamlining BILC: joint responsibility</vt:lpstr>
      <vt:lpstr>If remains the same…</vt:lpstr>
      <vt:lpstr>PowerPoint-esitys</vt:lpstr>
      <vt:lpstr>BILC’s three Ts</vt:lpstr>
      <vt:lpstr>Assessing Writing Proficiency in an AI Era:  Validity Challenges and Future Directions</vt:lpstr>
      <vt:lpstr>Are you truly listening? Advancing Standardization and Quality Assurance in Listening Assessment  </vt:lpstr>
      <vt:lpstr>nato-bilc.org</vt:lpstr>
      <vt:lpstr>PowerPoint-esitys</vt:lpstr>
      <vt:lpstr>PowerPoint-esitys</vt:lpstr>
      <vt:lpstr>Images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NATO BILC Conference Budapest, Hungary</dc:title>
  <dc:creator>Murto Laura PV MPKK</dc:creator>
  <cp:lastModifiedBy>Laura Murto</cp:lastModifiedBy>
  <cp:revision>80</cp:revision>
  <dcterms:created xsi:type="dcterms:W3CDTF">2026-05-05T04:50:55Z</dcterms:created>
  <dcterms:modified xsi:type="dcterms:W3CDTF">2026-09-01T04:34:10Z</dcterms:modified>
</cp:coreProperties>
</file>