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1"/>
    <p:sldMasterId id="2147483748" r:id="rId2"/>
    <p:sldMasterId id="2147483764" r:id="rId3"/>
    <p:sldMasterId id="2147483773" r:id="rId4"/>
    <p:sldMasterId id="2147483785" r:id="rId5"/>
  </p:sldMasterIdLst>
  <p:notesMasterIdLst>
    <p:notesMasterId r:id="rId39"/>
  </p:notesMasterIdLst>
  <p:handoutMasterIdLst>
    <p:handoutMasterId r:id="rId40"/>
  </p:handoutMasterIdLst>
  <p:sldIdLst>
    <p:sldId id="257" r:id="rId6"/>
    <p:sldId id="526" r:id="rId7"/>
    <p:sldId id="527" r:id="rId8"/>
    <p:sldId id="530" r:id="rId9"/>
    <p:sldId id="259" r:id="rId10"/>
    <p:sldId id="543" r:id="rId11"/>
    <p:sldId id="461" r:id="rId12"/>
    <p:sldId id="462" r:id="rId13"/>
    <p:sldId id="463" r:id="rId14"/>
    <p:sldId id="464" r:id="rId15"/>
    <p:sldId id="556" r:id="rId16"/>
    <p:sldId id="557" r:id="rId17"/>
    <p:sldId id="260" r:id="rId18"/>
    <p:sldId id="424" r:id="rId19"/>
    <p:sldId id="425" r:id="rId20"/>
    <p:sldId id="426" r:id="rId21"/>
    <p:sldId id="549" r:id="rId22"/>
    <p:sldId id="551" r:id="rId23"/>
    <p:sldId id="552" r:id="rId24"/>
    <p:sldId id="554" r:id="rId25"/>
    <p:sldId id="553" r:id="rId26"/>
    <p:sldId id="338" r:id="rId27"/>
    <p:sldId id="339" r:id="rId28"/>
    <p:sldId id="340" r:id="rId29"/>
    <p:sldId id="342" r:id="rId30"/>
    <p:sldId id="544" r:id="rId31"/>
    <p:sldId id="559" r:id="rId32"/>
    <p:sldId id="561" r:id="rId33"/>
    <p:sldId id="564" r:id="rId34"/>
    <p:sldId id="560" r:id="rId35"/>
    <p:sldId id="453" r:id="rId36"/>
    <p:sldId id="414" r:id="rId37"/>
    <p:sldId id="522" r:id="rId38"/>
  </p:sldIdLst>
  <p:sldSz cx="9144000" cy="6858000" type="screen4x3"/>
  <p:notesSz cx="6669088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519">
          <p15:clr>
            <a:srgbClr val="A4A3A4"/>
          </p15:clr>
        </p15:guide>
        <p15:guide id="2" pos="28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 Fronek" initials="TF" lastIdx="1" clrIdx="0">
    <p:extLst>
      <p:ext uri="{19B8F6BF-5375-455C-9EA6-DF929625EA0E}">
        <p15:presenceInfo xmlns:p15="http://schemas.microsoft.com/office/powerpoint/2012/main" userId="6ed3dad282b1d7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978" y="57"/>
      </p:cViewPr>
      <p:guideLst>
        <p:guide orient="horz" pos="3519"/>
        <p:guide pos="2877"/>
      </p:guideLst>
    </p:cSldViewPr>
  </p:slideViewPr>
  <p:notesTextViewPr>
    <p:cViewPr>
      <p:scale>
        <a:sx n="96" d="100"/>
        <a:sy n="96" d="100"/>
      </p:scale>
      <p:origin x="0" y="0"/>
    </p:cViewPr>
  </p:notesTextViewPr>
  <p:sorterViewPr>
    <p:cViewPr>
      <p:scale>
        <a:sx n="66" d="100"/>
        <a:sy n="66" d="100"/>
      </p:scale>
      <p:origin x="0" y="446"/>
    </p:cViewPr>
  </p:sorterViewPr>
  <p:notesViewPr>
    <p:cSldViewPr snapToGrid="0">
      <p:cViewPr varScale="1">
        <p:scale>
          <a:sx n="51" d="100"/>
          <a:sy n="51" d="100"/>
        </p:scale>
        <p:origin x="-3030" y="-108"/>
      </p:cViewPr>
      <p:guideLst>
        <p:guide orient="horz" pos="3126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890559" cy="496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584" tIns="45292" rIns="90584" bIns="45292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979" y="0"/>
            <a:ext cx="2890559" cy="496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584" tIns="45292" rIns="90584" bIns="45292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134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8402"/>
            <a:ext cx="2890559" cy="496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584" tIns="45292" rIns="90584" bIns="45292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134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979" y="9428402"/>
            <a:ext cx="2890559" cy="496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584" tIns="45292" rIns="90584" bIns="45292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018C1A23-1C4F-49F7-A590-76BD6CDFBA9F}" type="slidenum">
              <a:rPr lang="de-AT" altLang="de-DE"/>
              <a:pPr>
                <a:defRPr/>
              </a:pPr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779723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890559" cy="496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584" tIns="45292" rIns="90584" bIns="45292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979" y="0"/>
            <a:ext cx="2890559" cy="496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584" tIns="45292" rIns="90584" bIns="45292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7530" y="4715788"/>
            <a:ext cx="5334028" cy="446667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584" tIns="45292" rIns="90584" bIns="452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altLang="de-DE" noProof="0"/>
              <a:t>Textmasterformate durch Klicken bearbeiten</a:t>
            </a:r>
          </a:p>
          <a:p>
            <a:pPr lvl="1"/>
            <a:r>
              <a:rPr lang="de-AT" altLang="de-DE" noProof="0"/>
              <a:t>Zweite Ebene</a:t>
            </a:r>
          </a:p>
          <a:p>
            <a:pPr lvl="2"/>
            <a:r>
              <a:rPr lang="de-AT" altLang="de-DE" noProof="0"/>
              <a:t>Dritte Ebene</a:t>
            </a:r>
          </a:p>
          <a:p>
            <a:pPr lvl="3"/>
            <a:r>
              <a:rPr lang="de-AT" altLang="de-DE" noProof="0"/>
              <a:t>Vierte Ebene</a:t>
            </a:r>
          </a:p>
          <a:p>
            <a:pPr lvl="4"/>
            <a:r>
              <a:rPr lang="de-AT" altLang="de-DE" noProof="0"/>
              <a:t>Fünfte Ebene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402"/>
            <a:ext cx="2890559" cy="496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584" tIns="45292" rIns="90584" bIns="45292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AT" altLang="de-DE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979" y="9428402"/>
            <a:ext cx="2890559" cy="496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584" tIns="45292" rIns="90584" bIns="45292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pPr>
              <a:defRPr/>
            </a:pPr>
            <a:fld id="{D11EC250-2D90-4289-A041-252DA27360A2}" type="slidenum">
              <a:rPr lang="de-AT" altLang="de-DE"/>
              <a:pPr>
                <a:defRPr/>
              </a:pPr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2980519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2F2B4D7-889D-4E79-A26D-C13E63CD1FFD}" type="slidenum">
              <a:rPr lang="de-AT" altLang="de-DE" smtClean="0"/>
              <a:pPr/>
              <a:t>1</a:t>
            </a:fld>
            <a:endParaRPr lang="de-AT" altLang="de-DE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7888" y="715963"/>
            <a:ext cx="4959350" cy="372110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734" y="4752285"/>
            <a:ext cx="4921091" cy="4439695"/>
          </a:xfrm>
          <a:noFill/>
        </p:spPr>
        <p:txBody>
          <a:bodyPr/>
          <a:lstStyle/>
          <a:p>
            <a:pPr eaLnBrk="1" hangingPunct="1"/>
            <a:endParaRPr lang="de-AT" altLang="de-D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Lightning McQueen, NUR Audio… Thema zieht sich durch Vortrag durch….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2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09818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3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2080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4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3906229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81F281-E7AF-458F-AB04-4F9158D135F5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18207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6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2893641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10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2461480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9BDCD-1B02-1F2A-3C69-F36A7C56E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F4FABB3-7645-7786-727E-068C682215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30668AE-ABEA-F534-F86E-CF5F89D18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0E41AD-8FEF-1C88-A7B4-0B8E09D69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11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97018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D35A0-4869-A573-27DD-430EC28D9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F770E85-2B69-5976-B1AD-B11CF4DD81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2B30711-254D-2D10-D853-C6988A551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1808968-04B8-0664-4102-02EE7063B1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12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3730085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81F281-E7AF-458F-AB04-4F9158D135F5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032996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81F281-E7AF-458F-AB04-4F9158D135F5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16479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81F281-E7AF-458F-AB04-4F9158D135F5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10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17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9779832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19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400792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BBA8A-67B7-B48D-65DA-D3E7F5260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1F91AE7-DC22-635C-711B-208E526402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639B78B-09BA-1C0E-EEAF-EB0579C7B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FB5518F-6B69-94FB-705B-45A892321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20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3529455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21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2362955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22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75374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24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30957406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25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237946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26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505623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D7625-6BAC-F335-D2A1-C9F4C63D6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A38855F-C248-C6EC-9E5D-E9BF432893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1436650-B86C-A117-B5D9-148D865F8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75B8196-6995-139B-BE9F-80F518AB14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27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35883704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33176-F318-5DF3-F110-16DE6F0FA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4D8E806-0492-9152-CA02-F24E6BC033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7EA452C-30F4-C237-5F3C-0E3DA2285A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AA05EA8-AF50-3EC0-4D24-17CA72A16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28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002191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54116-0578-6CD5-F0AC-EEB810357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75F1291-BFA8-78E5-0478-1D3E30FCE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2CE3F05-C725-4098-08D7-45C9FDA8A0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D86E6EF-50BB-746A-9FC9-A4C80C7A1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29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28846381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B67A4-E1B6-DE5C-DA11-B2460A3E7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AFA8D81-3814-4008-72D1-562A7FC16C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627BD9C-EE06-9335-DEB0-439190BEB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8518C48-2975-861C-D9FB-A9A94D2B0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1EC250-2D90-4289-A041-252DA27360A2}" type="slidenum">
              <a:rPr lang="de-AT" altLang="de-DE" smtClean="0"/>
              <a:pPr>
                <a:defRPr/>
              </a:pPr>
              <a:t>30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21123270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81F281-E7AF-458F-AB04-4F9158D135F5}" type="slidenum">
              <a:rPr lang="de-AT" smtClean="0"/>
              <a:t>31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00898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lienbildplatzhalter 1">
            <a:extLst>
              <a:ext uri="{FF2B5EF4-FFF2-40B4-BE49-F238E27FC236}">
                <a16:creationId xmlns:a16="http://schemas.microsoft.com/office/drawing/2014/main" id="{920CA86C-6D06-440F-B3CD-31F232A366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izenplatzhalter 2">
            <a:extLst>
              <a:ext uri="{FF2B5EF4-FFF2-40B4-BE49-F238E27FC236}">
                <a16:creationId xmlns:a16="http://schemas.microsoft.com/office/drawing/2014/main" id="{29EA47E2-5C4C-462A-BE2A-0FEAE5C596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AT" altLang="de-DE" dirty="0"/>
          </a:p>
        </p:txBody>
      </p:sp>
      <p:sp>
        <p:nvSpPr>
          <p:cNvPr id="41988" name="Foliennummernplatzhalter 3">
            <a:extLst>
              <a:ext uri="{FF2B5EF4-FFF2-40B4-BE49-F238E27FC236}">
                <a16:creationId xmlns:a16="http://schemas.microsoft.com/office/drawing/2014/main" id="{628B4EF7-F01D-4220-B455-F6A4018320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889" indent="-28572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907" indent="-22858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070" indent="-22858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232" indent="-22858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395" indent="-22858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559" indent="-22858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722" indent="-22858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884" indent="-22858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830B81C-EEEC-466F-A197-87196C1F7A9B}" type="slidenum">
              <a:rPr lang="de-DE" altLang="de-DE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32</a:t>
            </a:fld>
            <a:endParaRPr lang="de-DE" altLang="de-DE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690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9"/>
          <p:cNvSpPr>
            <a:spLocks noGrp="1"/>
          </p:cNvSpPr>
          <p:nvPr>
            <p:ph type="body" sz="quarter" idx="16"/>
          </p:nvPr>
        </p:nvSpPr>
        <p:spPr>
          <a:xfrm>
            <a:off x="1065697" y="1737630"/>
            <a:ext cx="7325828" cy="995631"/>
          </a:xfrm>
          <a:prstGeom prst="rect">
            <a:avLst/>
          </a:prstGeom>
        </p:spPr>
        <p:txBody>
          <a:bodyPr wrap="none" lIns="0" tIns="0" rIns="0" bIns="0"/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150" b="0" i="0" baseline="0">
                <a:latin typeface="Franklin Gothic Demi" charset="0"/>
                <a:ea typeface="Franklin Gothic Demi" charset="0"/>
                <a:cs typeface="Franklin Gothic Demi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961558" y="3331086"/>
            <a:ext cx="7306141" cy="894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latin typeface="Franklin Gothic Demi" panose="020B070302010202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814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1077913" y="3063875"/>
            <a:ext cx="414337" cy="31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dirty="0">
              <a:solidFill>
                <a:srgbClr val="FFFFFF"/>
              </a:solidFill>
            </a:endParaRPr>
          </a:p>
        </p:txBody>
      </p:sp>
      <p:sp>
        <p:nvSpPr>
          <p:cNvPr id="8" name="Textplatzhalter 9"/>
          <p:cNvSpPr>
            <a:spLocks noGrp="1"/>
          </p:cNvSpPr>
          <p:nvPr>
            <p:ph type="body" sz="quarter" idx="16"/>
          </p:nvPr>
        </p:nvSpPr>
        <p:spPr>
          <a:xfrm>
            <a:off x="1065697" y="1737630"/>
            <a:ext cx="7325828" cy="1309725"/>
          </a:xfrm>
          <a:prstGeom prst="rect">
            <a:avLst/>
          </a:prstGeom>
        </p:spPr>
        <p:txBody>
          <a:bodyPr wrap="none" lIns="0" tIns="0" rIns="0" bIns="0"/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150" b="0" i="0" baseline="0">
                <a:latin typeface="Franklin Gothic Demi" charset="0"/>
                <a:ea typeface="Franklin Gothic Demi" charset="0"/>
                <a:cs typeface="Franklin Gothic Demi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961558" y="3331086"/>
            <a:ext cx="7306141" cy="894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latin typeface="Franklin Gothic Demi" panose="020B070302010202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117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gefolie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631525" y="1642157"/>
            <a:ext cx="8141000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tabLst>
                <a:tab pos="989013" algn="l"/>
              </a:tabLst>
              <a:defRPr sz="4200">
                <a:latin typeface="Franklin Gothic Demi" panose="020B0703020102020204" pitchFamily="34" charset="0"/>
              </a:defRPr>
            </a:lvl1pPr>
            <a:lvl2pPr marL="457200" indent="0">
              <a:buNone/>
              <a:defRPr>
                <a:latin typeface="Franklin Gothic Demi" panose="020B0703020102020204" pitchFamily="34" charset="0"/>
              </a:defRPr>
            </a:lvl2pPr>
            <a:lvl3pPr marL="914400" indent="0">
              <a:buNone/>
              <a:defRPr>
                <a:latin typeface="Franklin Gothic Demi" panose="020B0703020102020204" pitchFamily="34" charset="0"/>
              </a:defRPr>
            </a:lvl3pPr>
            <a:lvl4pPr marL="1371600" indent="0">
              <a:buNone/>
              <a:defRPr>
                <a:latin typeface="Franklin Gothic Demi" panose="020B0703020102020204" pitchFamily="34" charset="0"/>
              </a:defRPr>
            </a:lvl4pPr>
            <a:lvl5pPr marL="1828800" indent="0">
              <a:buNone/>
              <a:defRPr>
                <a:latin typeface="Franklin Gothic Demi" panose="020B07030201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9"/>
          </p:nvPr>
        </p:nvSpPr>
        <p:spPr>
          <a:xfrm>
            <a:off x="607051" y="2655072"/>
            <a:ext cx="8089273" cy="3732213"/>
          </a:xfrm>
          <a:prstGeom prst="rect">
            <a:avLst/>
          </a:prstGeom>
        </p:spPr>
        <p:txBody>
          <a:bodyPr/>
          <a:lstStyle>
            <a:lvl1pPr marL="360000" marR="0" indent="-360000" algn="l" defTabSz="7200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 sz="2550" baseline="0">
                <a:latin typeface="Franklin Gothic Demi" panose="020B0703020102020204" pitchFamily="34" charset="0"/>
              </a:defRPr>
            </a:lvl1pPr>
            <a:lvl2pPr marL="4572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2pPr>
            <a:lvl3pPr marL="9144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3pPr>
            <a:lvl4pPr marL="13716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0512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071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6396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lgefolie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20675"/>
            <a:ext cx="3302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ABA12FA-F78D-436D-9772-9767FEB1D35D}"/>
              </a:ext>
            </a:extLst>
          </p:cNvPr>
          <p:cNvSpPr txBox="1"/>
          <p:nvPr userDrawn="1"/>
        </p:nvSpPr>
        <p:spPr>
          <a:xfrm>
            <a:off x="607051" y="283363"/>
            <a:ext cx="3122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Austrian </a:t>
            </a:r>
            <a:r>
              <a:rPr lang="de-DE" sz="1100" b="1" dirty="0" err="1">
                <a:solidFill>
                  <a:prstClr val="black"/>
                </a:solidFill>
                <a:latin typeface="Calibri" pitchFamily="34" charset="0"/>
              </a:rPr>
              <a:t>Armed</a:t>
            </a:r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 Forces Language Institute</a:t>
            </a:r>
            <a:endParaRPr lang="de-AT" sz="1100" b="1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54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6944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276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510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549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41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357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229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901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608013"/>
            <a:ext cx="4826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9"/>
          <p:cNvSpPr>
            <a:spLocks noGrp="1"/>
          </p:cNvSpPr>
          <p:nvPr>
            <p:ph type="body" sz="quarter" idx="16"/>
          </p:nvPr>
        </p:nvSpPr>
        <p:spPr>
          <a:xfrm>
            <a:off x="1065697" y="1737630"/>
            <a:ext cx="7325828" cy="995631"/>
          </a:xfrm>
          <a:prstGeom prst="rect">
            <a:avLst/>
          </a:prstGeom>
        </p:spPr>
        <p:txBody>
          <a:bodyPr wrap="none" lIns="0" tIns="0" rIns="0" bIns="0"/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150" b="0" i="0" baseline="0">
                <a:latin typeface="Franklin Gothic Demi" charset="0"/>
                <a:ea typeface="Franklin Gothic Demi" charset="0"/>
                <a:cs typeface="Franklin Gothic Demi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961558" y="3331086"/>
            <a:ext cx="7306141" cy="894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latin typeface="Franklin Gothic Demi" panose="020B070302010202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3AE1ECD-E079-4151-B644-3296AB39C834}"/>
              </a:ext>
            </a:extLst>
          </p:cNvPr>
          <p:cNvSpPr txBox="1"/>
          <p:nvPr userDrawn="1"/>
        </p:nvSpPr>
        <p:spPr>
          <a:xfrm>
            <a:off x="887419" y="578157"/>
            <a:ext cx="3122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Austrian </a:t>
            </a:r>
            <a:r>
              <a:rPr lang="de-DE" sz="1100" b="1" dirty="0" err="1">
                <a:solidFill>
                  <a:prstClr val="black"/>
                </a:solidFill>
                <a:latin typeface="Calibri" pitchFamily="34" charset="0"/>
              </a:rPr>
              <a:t>Armed</a:t>
            </a:r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 Forces Language Institute</a:t>
            </a:r>
            <a:endParaRPr lang="de-AT" sz="1100" b="1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76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1077913" y="3063875"/>
            <a:ext cx="414337" cy="31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dirty="0">
              <a:solidFill>
                <a:srgbClr val="FFFFFF"/>
              </a:solidFill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608013"/>
            <a:ext cx="4826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9"/>
          <p:cNvSpPr>
            <a:spLocks noGrp="1"/>
          </p:cNvSpPr>
          <p:nvPr>
            <p:ph type="body" sz="quarter" idx="16"/>
          </p:nvPr>
        </p:nvSpPr>
        <p:spPr>
          <a:xfrm>
            <a:off x="1065697" y="1737630"/>
            <a:ext cx="7325828" cy="1309725"/>
          </a:xfrm>
          <a:prstGeom prst="rect">
            <a:avLst/>
          </a:prstGeom>
        </p:spPr>
        <p:txBody>
          <a:bodyPr wrap="none" lIns="0" tIns="0" rIns="0" bIns="0"/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150" b="0" i="0" baseline="0">
                <a:latin typeface="Franklin Gothic Demi" charset="0"/>
                <a:ea typeface="Franklin Gothic Demi" charset="0"/>
                <a:cs typeface="Franklin Gothic Demi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961558" y="3331086"/>
            <a:ext cx="7306141" cy="894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latin typeface="Franklin Gothic Demi" panose="020B070302010202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4025E-2D31-4710-9AB3-235B668CB074}"/>
              </a:ext>
            </a:extLst>
          </p:cNvPr>
          <p:cNvSpPr txBox="1"/>
          <p:nvPr userDrawn="1"/>
        </p:nvSpPr>
        <p:spPr>
          <a:xfrm>
            <a:off x="887419" y="578157"/>
            <a:ext cx="3122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Austrian </a:t>
            </a:r>
            <a:r>
              <a:rPr lang="de-DE" sz="1100" b="1" dirty="0" err="1">
                <a:solidFill>
                  <a:prstClr val="black"/>
                </a:solidFill>
                <a:latin typeface="Calibri" pitchFamily="34" charset="0"/>
              </a:rPr>
              <a:t>Armed</a:t>
            </a:r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 Forces Language Institute</a:t>
            </a:r>
            <a:endParaRPr lang="de-AT" sz="1100" b="1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17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gefolie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20675"/>
            <a:ext cx="3302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631525" y="1642157"/>
            <a:ext cx="8141000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tabLst>
                <a:tab pos="989013" algn="l"/>
              </a:tabLst>
              <a:defRPr sz="4200">
                <a:latin typeface="Franklin Gothic Demi" panose="020B0703020102020204" pitchFamily="34" charset="0"/>
              </a:defRPr>
            </a:lvl1pPr>
            <a:lvl2pPr marL="457200" indent="0">
              <a:buNone/>
              <a:defRPr>
                <a:latin typeface="Franklin Gothic Demi" panose="020B0703020102020204" pitchFamily="34" charset="0"/>
              </a:defRPr>
            </a:lvl2pPr>
            <a:lvl3pPr marL="914400" indent="0">
              <a:buNone/>
              <a:defRPr>
                <a:latin typeface="Franklin Gothic Demi" panose="020B0703020102020204" pitchFamily="34" charset="0"/>
              </a:defRPr>
            </a:lvl3pPr>
            <a:lvl4pPr marL="1371600" indent="0">
              <a:buNone/>
              <a:defRPr>
                <a:latin typeface="Franklin Gothic Demi" panose="020B0703020102020204" pitchFamily="34" charset="0"/>
              </a:defRPr>
            </a:lvl4pPr>
            <a:lvl5pPr marL="1828800" indent="0">
              <a:buNone/>
              <a:defRPr>
                <a:latin typeface="Franklin Gothic Demi" panose="020B07030201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9"/>
          </p:nvPr>
        </p:nvSpPr>
        <p:spPr>
          <a:xfrm>
            <a:off x="607051" y="2655072"/>
            <a:ext cx="8089273" cy="3732213"/>
          </a:xfrm>
          <a:prstGeom prst="rect">
            <a:avLst/>
          </a:prstGeom>
        </p:spPr>
        <p:txBody>
          <a:bodyPr/>
          <a:lstStyle>
            <a:lvl1pPr marL="360000" marR="0" indent="-360000" algn="l" defTabSz="7200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 sz="2550" baseline="0">
                <a:latin typeface="Franklin Gothic Demi" panose="020B0703020102020204" pitchFamily="34" charset="0"/>
              </a:defRPr>
            </a:lvl1pPr>
            <a:lvl2pPr marL="4572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2pPr>
            <a:lvl3pPr marL="9144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3pPr>
            <a:lvl4pPr marL="13716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ABA12FA-F78D-436D-9772-9767FEB1D35D}"/>
              </a:ext>
            </a:extLst>
          </p:cNvPr>
          <p:cNvSpPr txBox="1"/>
          <p:nvPr userDrawn="1"/>
        </p:nvSpPr>
        <p:spPr>
          <a:xfrm>
            <a:off x="607051" y="283363"/>
            <a:ext cx="3122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Austrian </a:t>
            </a:r>
            <a:r>
              <a:rPr lang="de-DE" sz="1100" b="1" dirty="0" err="1">
                <a:solidFill>
                  <a:prstClr val="black"/>
                </a:solidFill>
                <a:latin typeface="Calibri" pitchFamily="34" charset="0"/>
              </a:rPr>
              <a:t>Armed</a:t>
            </a:r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 Forces Language Institute</a:t>
            </a:r>
            <a:endParaRPr lang="de-AT" sz="1100" b="1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93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7296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6210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lgefolie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20675"/>
            <a:ext cx="3302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ABA12FA-F78D-436D-9772-9767FEB1D35D}"/>
              </a:ext>
            </a:extLst>
          </p:cNvPr>
          <p:cNvSpPr txBox="1"/>
          <p:nvPr userDrawn="1"/>
        </p:nvSpPr>
        <p:spPr>
          <a:xfrm>
            <a:off x="607051" y="283363"/>
            <a:ext cx="3122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Austrian </a:t>
            </a:r>
            <a:r>
              <a:rPr lang="de-DE" sz="1100" b="1" dirty="0" err="1">
                <a:solidFill>
                  <a:prstClr val="black"/>
                </a:solidFill>
                <a:latin typeface="Calibri" pitchFamily="34" charset="0"/>
              </a:rPr>
              <a:t>Armed</a:t>
            </a:r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 Forces Language Institute</a:t>
            </a:r>
            <a:endParaRPr lang="de-AT" sz="1100" b="1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65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8071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116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39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43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860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522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923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747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9"/>
          <p:cNvSpPr>
            <a:spLocks noGrp="1"/>
          </p:cNvSpPr>
          <p:nvPr>
            <p:ph type="body" sz="quarter" idx="16"/>
          </p:nvPr>
        </p:nvSpPr>
        <p:spPr>
          <a:xfrm>
            <a:off x="1106157" y="1737630"/>
            <a:ext cx="7325828" cy="995631"/>
          </a:xfrm>
          <a:prstGeom prst="rect">
            <a:avLst/>
          </a:prstGeom>
        </p:spPr>
        <p:txBody>
          <a:bodyPr wrap="none" lIns="0" tIns="0" rIns="0" bIns="0"/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150" b="0" i="0" baseline="0">
                <a:latin typeface="Franklin Gothic Demi" charset="0"/>
                <a:ea typeface="Franklin Gothic Demi" charset="0"/>
                <a:cs typeface="Franklin Gothic Demi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1050570" y="3331086"/>
            <a:ext cx="7306141" cy="894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latin typeface="Franklin Gothic Demi" panose="020B070302010202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425" y="219208"/>
            <a:ext cx="4826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2ABA12FA-F78D-436D-9772-9767FEB1D35D}"/>
              </a:ext>
            </a:extLst>
          </p:cNvPr>
          <p:cNvSpPr txBox="1"/>
          <p:nvPr userDrawn="1"/>
        </p:nvSpPr>
        <p:spPr>
          <a:xfrm>
            <a:off x="911851" y="219208"/>
            <a:ext cx="312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Austrian </a:t>
            </a:r>
            <a:r>
              <a:rPr lang="de-DE" sz="1200" b="1" dirty="0" err="1">
                <a:solidFill>
                  <a:prstClr val="black"/>
                </a:solidFill>
                <a:latin typeface="Franklin Gothic Book" panose="020B0503020102020204" pitchFamily="34" charset="0"/>
              </a:rPr>
              <a:t>Armed</a:t>
            </a:r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 Forces Language Institute</a:t>
            </a:r>
          </a:p>
          <a:p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National </a:t>
            </a:r>
            <a:r>
              <a:rPr lang="de-DE" sz="1200" b="1" dirty="0" err="1">
                <a:solidFill>
                  <a:prstClr val="black"/>
                </a:solidFill>
                <a:latin typeface="Franklin Gothic Book" panose="020B0503020102020204" pitchFamily="34" charset="0"/>
              </a:rPr>
              <a:t>Defence</a:t>
            </a:r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 Academy</a:t>
            </a:r>
            <a:endParaRPr lang="de-AT" sz="1200" b="1" dirty="0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67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gefoli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3771900"/>
            <a:ext cx="9144000" cy="3086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AT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3525" y="5588000"/>
            <a:ext cx="1181100" cy="119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631525" y="1159557"/>
            <a:ext cx="8141000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tabLst>
                <a:tab pos="989013" algn="l"/>
              </a:tabLst>
              <a:defRPr sz="4200">
                <a:latin typeface="Franklin Gothic Demi" panose="020B0703020102020204" pitchFamily="34" charset="0"/>
              </a:defRPr>
            </a:lvl1pPr>
            <a:lvl2pPr marL="457200" indent="0">
              <a:buNone/>
              <a:defRPr>
                <a:latin typeface="Franklin Gothic Demi" panose="020B0703020102020204" pitchFamily="34" charset="0"/>
              </a:defRPr>
            </a:lvl2pPr>
            <a:lvl3pPr marL="914400" indent="0">
              <a:buNone/>
              <a:defRPr>
                <a:latin typeface="Franklin Gothic Demi" panose="020B0703020102020204" pitchFamily="34" charset="0"/>
              </a:defRPr>
            </a:lvl3pPr>
            <a:lvl4pPr marL="1371600" indent="0">
              <a:buNone/>
              <a:defRPr>
                <a:latin typeface="Franklin Gothic Demi" panose="020B0703020102020204" pitchFamily="34" charset="0"/>
              </a:defRPr>
            </a:lvl4pPr>
            <a:lvl5pPr marL="1828800" indent="0">
              <a:buNone/>
              <a:defRPr>
                <a:latin typeface="Franklin Gothic Demi" panose="020B07030201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9"/>
          </p:nvPr>
        </p:nvSpPr>
        <p:spPr>
          <a:xfrm>
            <a:off x="607051" y="2172472"/>
            <a:ext cx="8089273" cy="4228328"/>
          </a:xfrm>
          <a:prstGeom prst="rect">
            <a:avLst/>
          </a:prstGeom>
        </p:spPr>
        <p:txBody>
          <a:bodyPr/>
          <a:lstStyle>
            <a:lvl1pPr marL="360000" marR="0" indent="-360000" algn="l" defTabSz="7200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 sz="2550" baseline="0">
                <a:latin typeface="Franklin Gothic Demi" panose="020B0703020102020204" pitchFamily="34" charset="0"/>
              </a:defRPr>
            </a:lvl1pPr>
            <a:lvl2pPr marL="4572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2pPr>
            <a:lvl3pPr marL="9144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3pPr>
            <a:lvl4pPr marL="13716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pic>
        <p:nvPicPr>
          <p:cNvPr id="12" name="Picture 8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25" y="371608"/>
            <a:ext cx="4826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2ABA12FA-F78D-436D-9772-9767FEB1D35D}"/>
              </a:ext>
            </a:extLst>
          </p:cNvPr>
          <p:cNvSpPr txBox="1"/>
          <p:nvPr userDrawn="1"/>
        </p:nvSpPr>
        <p:spPr>
          <a:xfrm>
            <a:off x="1064251" y="371608"/>
            <a:ext cx="312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Austrian </a:t>
            </a:r>
            <a:r>
              <a:rPr lang="de-DE" sz="1200" b="1" dirty="0" err="1">
                <a:solidFill>
                  <a:prstClr val="black"/>
                </a:solidFill>
                <a:latin typeface="Franklin Gothic Book" panose="020B0503020102020204" pitchFamily="34" charset="0"/>
              </a:rPr>
              <a:t>Armed</a:t>
            </a:r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 Forces Language Institute</a:t>
            </a:r>
          </a:p>
          <a:p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National </a:t>
            </a:r>
            <a:r>
              <a:rPr lang="de-DE" sz="1200" b="1" dirty="0" err="1">
                <a:solidFill>
                  <a:prstClr val="black"/>
                </a:solidFill>
                <a:latin typeface="Franklin Gothic Book" panose="020B0503020102020204" pitchFamily="34" charset="0"/>
              </a:rPr>
              <a:t>Defence</a:t>
            </a:r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 Academy</a:t>
            </a:r>
            <a:endParaRPr lang="de-AT" sz="1200" b="1" dirty="0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45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gefolie">
    <p:bg>
      <p:bgPr>
        <a:blipFill dpi="0" rotWithShape="0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643882" y="1642157"/>
            <a:ext cx="6376390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tabLst>
                <a:tab pos="989013" algn="l"/>
              </a:tabLst>
              <a:defRPr sz="4200">
                <a:latin typeface="Franklin Gothic Demi" panose="020B0703020102020204" pitchFamily="34" charset="0"/>
              </a:defRPr>
            </a:lvl1pPr>
            <a:lvl2pPr marL="457200" indent="0">
              <a:buNone/>
              <a:defRPr>
                <a:latin typeface="Franklin Gothic Demi" panose="020B0703020102020204" pitchFamily="34" charset="0"/>
              </a:defRPr>
            </a:lvl2pPr>
            <a:lvl3pPr marL="914400" indent="0">
              <a:buNone/>
              <a:defRPr>
                <a:latin typeface="Franklin Gothic Demi" panose="020B0703020102020204" pitchFamily="34" charset="0"/>
              </a:defRPr>
            </a:lvl3pPr>
            <a:lvl4pPr marL="1371600" indent="0">
              <a:buNone/>
              <a:defRPr>
                <a:latin typeface="Franklin Gothic Demi" panose="020B0703020102020204" pitchFamily="34" charset="0"/>
              </a:defRPr>
            </a:lvl4pPr>
            <a:lvl5pPr marL="1828800" indent="0">
              <a:buNone/>
              <a:defRPr>
                <a:latin typeface="Franklin Gothic Demi" panose="020B07030201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9"/>
          </p:nvPr>
        </p:nvSpPr>
        <p:spPr>
          <a:xfrm>
            <a:off x="643883" y="2655072"/>
            <a:ext cx="6376389" cy="3732213"/>
          </a:xfrm>
          <a:prstGeom prst="rect">
            <a:avLst/>
          </a:prstGeom>
        </p:spPr>
        <p:txBody>
          <a:bodyPr lIns="0" tIns="0" rIns="0" bIns="0"/>
          <a:lstStyle>
            <a:lvl1pPr marL="360000" marR="0" indent="-360000" algn="l" defTabSz="72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4600"/>
              </a:buClr>
              <a:buSzPct val="90000"/>
              <a:buFont typeface="Franklin Gothic Demi" panose="020B0703020102020204" pitchFamily="34" charset="0"/>
              <a:buChar char="►"/>
              <a:tabLst/>
              <a:defRPr sz="2400" baseline="0">
                <a:latin typeface="Franklin Gothic Demi" panose="020B0703020102020204" pitchFamily="34" charset="0"/>
              </a:defRPr>
            </a:lvl1pPr>
            <a:lvl2pPr marL="720000" indent="-3600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6600"/>
              </a:buClr>
              <a:buSzPct val="90000"/>
              <a:buFont typeface="Franklin Gothic Demi" panose="020B0703020102020204" pitchFamily="34" charset="0"/>
              <a:buChar char="►"/>
              <a:defRPr sz="2000">
                <a:latin typeface="Franklin Gothic Medium" panose="020B0603020102020204" pitchFamily="34" charset="0"/>
              </a:defRPr>
            </a:lvl2pPr>
            <a:lvl3pPr marL="1080000" indent="-3600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6600"/>
              </a:buClr>
              <a:buSzPct val="90000"/>
              <a:buFont typeface="Franklin Gothic Demi" panose="020B0703020102020204" pitchFamily="34" charset="0"/>
              <a:buChar char="►"/>
              <a:defRPr sz="1800">
                <a:latin typeface="Franklin Gothic Medium" panose="020B0603020102020204" pitchFamily="34" charset="0"/>
              </a:defRPr>
            </a:lvl3pPr>
            <a:lvl4pPr marL="1440000" indent="-3600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6600"/>
              </a:buClr>
              <a:buSzPct val="90000"/>
              <a:buFont typeface="Franklin Gothic Demi" panose="020B0703020102020204" pitchFamily="34" charset="0"/>
              <a:buChar char="►"/>
              <a:defRPr sz="1600">
                <a:latin typeface="Franklin Gothic Medium" panose="020B0603020102020204" pitchFamily="34" charset="0"/>
              </a:defRPr>
            </a:lvl4pPr>
            <a:lvl5pPr marL="1800000" indent="-3600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36600"/>
              </a:buClr>
              <a:buSzPct val="90000"/>
              <a:buFont typeface="Franklin Gothic Demi" panose="020B0703020102020204" pitchFamily="34" charset="0"/>
              <a:buChar char="►"/>
              <a:defRPr sz="1600"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0"/>
            <a:endParaRPr lang="de-DE" dirty="0"/>
          </a:p>
        </p:txBody>
      </p:sp>
      <p:sp>
        <p:nvSpPr>
          <p:cNvPr id="12" name="Datumsplatzhalter 3"/>
          <p:cNvSpPr>
            <a:spLocks noGrp="1"/>
          </p:cNvSpPr>
          <p:nvPr>
            <p:ph type="dt" sz="half" idx="2"/>
          </p:nvPr>
        </p:nvSpPr>
        <p:spPr>
          <a:xfrm>
            <a:off x="643882" y="6393548"/>
            <a:ext cx="1897474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</a:lstStyle>
          <a:p>
            <a:fld id="{7A3E160D-85AF-4FC9-8ED6-8297E1611940}" type="datetimeFigureOut">
              <a:rPr lang="de-DE" smtClean="0"/>
              <a:pPr/>
              <a:t>03.09.2026</a:t>
            </a:fld>
            <a:endParaRPr lang="de-DE" dirty="0"/>
          </a:p>
        </p:txBody>
      </p:sp>
      <p:sp>
        <p:nvSpPr>
          <p:cNvPr id="1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370444" y="6392755"/>
            <a:ext cx="239305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00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2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341346" y="6387285"/>
            <a:ext cx="654618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</a:lstStyle>
          <a:p>
            <a:fld id="{38559483-E252-4F7C-9A75-2A969302993F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425" y="219208"/>
            <a:ext cx="4826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2ABA12FA-F78D-436D-9772-9767FEB1D35D}"/>
              </a:ext>
            </a:extLst>
          </p:cNvPr>
          <p:cNvSpPr txBox="1"/>
          <p:nvPr userDrawn="1"/>
        </p:nvSpPr>
        <p:spPr>
          <a:xfrm>
            <a:off x="911851" y="219208"/>
            <a:ext cx="312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Austrian </a:t>
            </a:r>
            <a:r>
              <a:rPr lang="de-DE" sz="1200" b="1" dirty="0" err="1">
                <a:solidFill>
                  <a:prstClr val="black"/>
                </a:solidFill>
                <a:latin typeface="Franklin Gothic Book" panose="020B0503020102020204" pitchFamily="34" charset="0"/>
              </a:rPr>
              <a:t>Armed</a:t>
            </a:r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 Forces Language Institute</a:t>
            </a:r>
          </a:p>
          <a:p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National </a:t>
            </a:r>
            <a:r>
              <a:rPr lang="de-DE" sz="1200" b="1" dirty="0" err="1">
                <a:solidFill>
                  <a:prstClr val="black"/>
                </a:solidFill>
                <a:latin typeface="Franklin Gothic Book" panose="020B0503020102020204" pitchFamily="34" charset="0"/>
              </a:rPr>
              <a:t>Defence</a:t>
            </a:r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 Academy</a:t>
            </a:r>
            <a:endParaRPr lang="de-AT" sz="1200" b="1" dirty="0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96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bg>
      <p:bgPr>
        <a:blipFill dpi="0" rotWithShape="0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9"/>
          <p:cNvSpPr>
            <a:spLocks noGrp="1"/>
          </p:cNvSpPr>
          <p:nvPr>
            <p:ph type="body" sz="quarter" idx="16"/>
          </p:nvPr>
        </p:nvSpPr>
        <p:spPr>
          <a:xfrm>
            <a:off x="1032113" y="1737630"/>
            <a:ext cx="7559688" cy="1309725"/>
          </a:xfrm>
          <a:prstGeom prst="rect">
            <a:avLst/>
          </a:prstGeom>
        </p:spPr>
        <p:txBody>
          <a:bodyPr wrap="none" lIns="0" tIns="0" rIns="0" bIns="0"/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150" b="0" i="0" baseline="0">
                <a:latin typeface="Franklin Gothic Demi" charset="0"/>
                <a:ea typeface="Franklin Gothic Demi" charset="0"/>
                <a:cs typeface="Franklin Gothic Demi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1032113" y="3331086"/>
            <a:ext cx="7663826" cy="89450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500" baseline="0">
                <a:latin typeface="Franklin Gothic Demi" panose="020B0703020102020204" pitchFamily="34" charset="0"/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Textfeld 15"/>
          <p:cNvSpPr txBox="1"/>
          <p:nvPr userDrawn="1"/>
        </p:nvSpPr>
        <p:spPr>
          <a:xfrm>
            <a:off x="1032113" y="470882"/>
            <a:ext cx="5224585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de-AT" sz="1400" dirty="0">
                <a:latin typeface="Franklin Gothic Demi" panose="020B0703020102020204" pitchFamily="34" charset="0"/>
              </a:rPr>
              <a:t>ÖSTERREICHISCHES BUNDESHEER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AT" sz="1400" dirty="0">
                <a:latin typeface="Franklin Gothic Book" panose="020B0503020102020204" pitchFamily="34" charset="0"/>
              </a:rPr>
              <a:t>Landesverteidigungsakademie</a:t>
            </a:r>
            <a:r>
              <a:rPr lang="de-AT" sz="1400" baseline="0" dirty="0">
                <a:latin typeface="Franklin Gothic Book" panose="020B0503020102020204" pitchFamily="34" charset="0"/>
              </a:rPr>
              <a:t> / Sprachinstitut des Bundesheeres </a:t>
            </a:r>
            <a:endParaRPr lang="de-DE" sz="1400" dirty="0">
              <a:latin typeface="Franklin Gothic Book" panose="020B0503020102020204" pitchFamily="34" charset="0"/>
            </a:endParaRPr>
          </a:p>
        </p:txBody>
      </p:sp>
      <p:pic>
        <p:nvPicPr>
          <p:cNvPr id="17" name="Grafik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82301" y="404664"/>
            <a:ext cx="537495" cy="69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615" y="6330316"/>
            <a:ext cx="1248736" cy="1368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363" y="6010881"/>
            <a:ext cx="1878103" cy="13700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6376" y="404664"/>
            <a:ext cx="571738" cy="695753"/>
          </a:xfrm>
          <a:prstGeom prst="rect">
            <a:avLst/>
          </a:prstGeom>
        </p:spPr>
      </p:pic>
      <p:pic>
        <p:nvPicPr>
          <p:cNvPr id="10" name="Picture 54" descr="LVAk_logo"/>
          <p:cNvPicPr>
            <a:picLocks noChangeAspect="1" noChangeArrowheads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00" y="404664"/>
            <a:ext cx="906696" cy="693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FFFFFF" mc:Ignorable="a14" a14:legacySpreadsheetColorIndex="9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1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1077913" y="3063875"/>
            <a:ext cx="414337" cy="31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dirty="0">
              <a:solidFill>
                <a:srgbClr val="FFFFFF"/>
              </a:solidFill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425" y="608013"/>
            <a:ext cx="4826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9"/>
          <p:cNvSpPr>
            <a:spLocks noGrp="1"/>
          </p:cNvSpPr>
          <p:nvPr>
            <p:ph type="body" sz="quarter" idx="16"/>
          </p:nvPr>
        </p:nvSpPr>
        <p:spPr>
          <a:xfrm>
            <a:off x="1065697" y="1737630"/>
            <a:ext cx="7325828" cy="1309725"/>
          </a:xfrm>
          <a:prstGeom prst="rect">
            <a:avLst/>
          </a:prstGeom>
        </p:spPr>
        <p:txBody>
          <a:bodyPr wrap="none" lIns="0" tIns="0" rIns="0" bIns="0"/>
          <a:lstStyle>
            <a:lvl1pPr marL="0" marR="0" indent="0" algn="l" defTabSz="914400" rtl="0" eaLnBrk="1" fontAlgn="auto" latinLnBrk="0" hangingPunct="1">
              <a:lnSpc>
                <a:spcPts val="35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150" b="0" i="0" baseline="0">
                <a:latin typeface="Franklin Gothic Demi" charset="0"/>
                <a:ea typeface="Franklin Gothic Demi" charset="0"/>
                <a:cs typeface="Franklin Gothic Demi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961558" y="3331086"/>
            <a:ext cx="7306141" cy="894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00" baseline="0">
                <a:latin typeface="Franklin Gothic Demi" panose="020B070302010202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1C4025E-2D31-4710-9AB3-235B668CB074}"/>
              </a:ext>
            </a:extLst>
          </p:cNvPr>
          <p:cNvSpPr txBox="1"/>
          <p:nvPr userDrawn="1"/>
        </p:nvSpPr>
        <p:spPr>
          <a:xfrm>
            <a:off x="887419" y="578157"/>
            <a:ext cx="31223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Austrian </a:t>
            </a:r>
            <a:r>
              <a:rPr lang="de-DE" sz="1100" b="1" dirty="0" err="1">
                <a:solidFill>
                  <a:prstClr val="black"/>
                </a:solidFill>
                <a:latin typeface="Calibri" pitchFamily="34" charset="0"/>
              </a:rPr>
              <a:t>Armed</a:t>
            </a:r>
            <a:r>
              <a:rPr lang="de-DE" sz="1100" b="1" dirty="0">
                <a:solidFill>
                  <a:prstClr val="black"/>
                </a:solidFill>
                <a:latin typeface="Calibri" pitchFamily="34" charset="0"/>
              </a:rPr>
              <a:t> Forces Language Institute</a:t>
            </a:r>
            <a:endParaRPr lang="de-AT" sz="1100" b="1" dirty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03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algn="l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B9808D46-DAE4-4B9A-8C21-A441F9C343D4}" type="datetime1">
              <a:rPr lang="de-AT" smtClean="0"/>
              <a:pPr/>
              <a:t>03.09.2026</a:t>
            </a:fld>
            <a:endParaRPr lang="de-A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defRPr>
            </a:lvl1pPr>
          </a:lstStyle>
          <a:p>
            <a:r>
              <a:rPr lang="de-AT" dirty="0"/>
              <a:t>Institut für </a:t>
            </a:r>
            <a:r>
              <a:rPr lang="de-AT" dirty="0">
                <a:gradFill flip="none" rotWithShape="1">
                  <a:gsLst>
                    <a:gs pos="65000">
                      <a:schemeClr val="accent4">
                        <a:lumMod val="75000"/>
                      </a:schemeClr>
                    </a:gs>
                    <a:gs pos="0">
                      <a:schemeClr val="tx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rPr>
              <a:t>Neurokognition</a:t>
            </a:r>
            <a:r>
              <a:rPr lang="de-AT" dirty="0"/>
              <a:t> und Führung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algn="r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DE73F662-FDE0-44C4-AA9C-BAC1EE73D6F0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9" b="56649"/>
          <a:stretch/>
        </p:blipFill>
        <p:spPr>
          <a:xfrm>
            <a:off x="0" y="903383"/>
            <a:ext cx="9144000" cy="12118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42" y="363903"/>
            <a:ext cx="2302525" cy="511672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ctr"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670191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1360" y="365128"/>
            <a:ext cx="5256000" cy="132556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89761"/>
            <a:ext cx="7886700" cy="4287202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defRPr>
            </a:lvl1pPr>
          </a:lstStyle>
          <a:p>
            <a:r>
              <a:rPr lang="de-AT" dirty="0"/>
              <a:t>Institute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Neurocognitive</a:t>
            </a:r>
            <a:r>
              <a:rPr lang="de-AT" dirty="0"/>
              <a:t> Sciences and Leadership</a:t>
            </a:r>
          </a:p>
        </p:txBody>
      </p:sp>
      <p:pic>
        <p:nvPicPr>
          <p:cNvPr id="8" name="Grafik 7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9" b="56649"/>
          <a:stretch/>
        </p:blipFill>
        <p:spPr>
          <a:xfrm>
            <a:off x="1" y="903384"/>
            <a:ext cx="3060000" cy="1224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42" y="363903"/>
            <a:ext cx="2302525" cy="511672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</p:spPr>
        <p:txBody>
          <a:bodyPr/>
          <a:lstStyle>
            <a:lvl1pPr marL="0" algn="l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B9808D46-DAE4-4B9A-8C21-A441F9C343D4}" type="datetime1">
              <a:rPr lang="de-AT" smtClean="0"/>
              <a:pPr/>
              <a:t>03.09.2026</a:t>
            </a:fld>
            <a:endParaRPr lang="de-AT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</p:spPr>
        <p:txBody>
          <a:bodyPr/>
          <a:lstStyle>
            <a:lvl1pPr marL="0" algn="r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DE73F662-FDE0-44C4-AA9C-BAC1EE73D6F0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691779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1360" y="365128"/>
            <a:ext cx="5256000" cy="132556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89761"/>
            <a:ext cx="7886700" cy="4287202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defRPr>
            </a:lvl1pPr>
          </a:lstStyle>
          <a:p>
            <a:r>
              <a:rPr lang="de-AT" dirty="0"/>
              <a:t>Institute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Neurocognitive</a:t>
            </a:r>
            <a:r>
              <a:rPr lang="de-AT" dirty="0"/>
              <a:t> Sciences and Leadership</a:t>
            </a:r>
          </a:p>
        </p:txBody>
      </p:sp>
      <p:pic>
        <p:nvPicPr>
          <p:cNvPr id="8" name="Grafik 7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9" b="56649"/>
          <a:stretch/>
        </p:blipFill>
        <p:spPr>
          <a:xfrm>
            <a:off x="1" y="903384"/>
            <a:ext cx="3060000" cy="1224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42" y="363903"/>
            <a:ext cx="2302525" cy="511672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</p:spPr>
        <p:txBody>
          <a:bodyPr/>
          <a:lstStyle>
            <a:lvl1pPr marL="0" algn="l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B9808D46-DAE4-4B9A-8C21-A441F9C343D4}" type="datetime1">
              <a:rPr lang="de-AT" smtClean="0"/>
              <a:pPr/>
              <a:t>03.09.2026</a:t>
            </a:fld>
            <a:endParaRPr lang="de-AT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</p:spPr>
        <p:txBody>
          <a:bodyPr/>
          <a:lstStyle>
            <a:lvl1pPr marL="0" algn="r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DE73F662-FDE0-44C4-AA9C-BAC1EE73D6F0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FDB7865-FB4B-8246-57C1-2921682E28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9" b="56649"/>
          <a:stretch/>
        </p:blipFill>
        <p:spPr>
          <a:xfrm>
            <a:off x="88135" y="6251306"/>
            <a:ext cx="9144000" cy="12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2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defRPr>
            </a:lvl1pPr>
          </a:lstStyle>
          <a:p>
            <a:r>
              <a:rPr lang="de-AT" dirty="0"/>
              <a:t>Institute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Neurocognitive</a:t>
            </a:r>
            <a:r>
              <a:rPr lang="de-AT" dirty="0"/>
              <a:t> Sciences and Leadership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9" b="56649"/>
          <a:stretch/>
        </p:blipFill>
        <p:spPr>
          <a:xfrm>
            <a:off x="0" y="903383"/>
            <a:ext cx="9144000" cy="12118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42" y="363903"/>
            <a:ext cx="2302525" cy="51167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</p:spPr>
        <p:txBody>
          <a:bodyPr/>
          <a:lstStyle>
            <a:lvl1pPr marL="0" algn="l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B9808D46-DAE4-4B9A-8C21-A441F9C343D4}" type="datetime1">
              <a:rPr lang="de-AT" smtClean="0"/>
              <a:pPr/>
              <a:t>03.09.2026</a:t>
            </a:fld>
            <a:endParaRPr lang="de-AT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</p:spPr>
        <p:txBody>
          <a:bodyPr/>
          <a:lstStyle>
            <a:lvl1pPr marL="0" algn="r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DE73F662-FDE0-44C4-AA9C-BAC1EE73D6F0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131249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9350" y="363904"/>
            <a:ext cx="5256000" cy="1325563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defRPr>
            </a:lvl1pPr>
          </a:lstStyle>
          <a:p>
            <a:r>
              <a:rPr lang="de-AT" dirty="0"/>
              <a:t>Institute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Neurocognitive</a:t>
            </a:r>
            <a:r>
              <a:rPr lang="de-AT" dirty="0"/>
              <a:t> Sciences and Leadership</a:t>
            </a:r>
          </a:p>
        </p:txBody>
      </p:sp>
      <p:pic>
        <p:nvPicPr>
          <p:cNvPr id="9" name="Grafik 8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9" b="56649"/>
          <a:stretch/>
        </p:blipFill>
        <p:spPr>
          <a:xfrm>
            <a:off x="0" y="903383"/>
            <a:ext cx="3060000" cy="12118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42" y="363903"/>
            <a:ext cx="2302525" cy="51167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</p:spPr>
        <p:txBody>
          <a:bodyPr/>
          <a:lstStyle>
            <a:lvl1pPr marL="0" algn="l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B9808D46-DAE4-4B9A-8C21-A441F9C343D4}" type="datetime1">
              <a:rPr lang="de-AT" smtClean="0"/>
              <a:pPr/>
              <a:t>03.09.2026</a:t>
            </a:fld>
            <a:endParaRPr lang="de-AT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</p:spPr>
        <p:txBody>
          <a:bodyPr/>
          <a:lstStyle>
            <a:lvl1pPr marL="0" algn="r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DE73F662-FDE0-44C4-AA9C-BAC1EE73D6F0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866217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9350" y="301195"/>
            <a:ext cx="52560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defRPr>
            </a:lvl1pPr>
          </a:lstStyle>
          <a:p>
            <a:r>
              <a:rPr lang="de-AT" dirty="0"/>
              <a:t>Institute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Neurocognitive</a:t>
            </a:r>
            <a:r>
              <a:rPr lang="de-AT" dirty="0"/>
              <a:t> Sciences and Leadership</a:t>
            </a:r>
          </a:p>
        </p:txBody>
      </p:sp>
      <p:pic>
        <p:nvPicPr>
          <p:cNvPr id="11" name="Grafik 10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9" b="56649"/>
          <a:stretch/>
        </p:blipFill>
        <p:spPr>
          <a:xfrm>
            <a:off x="0" y="903383"/>
            <a:ext cx="3060000" cy="121186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42" y="363903"/>
            <a:ext cx="2302525" cy="511672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</p:spPr>
        <p:txBody>
          <a:bodyPr/>
          <a:lstStyle>
            <a:lvl1pPr marL="0" algn="l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B9808D46-DAE4-4B9A-8C21-A441F9C343D4}" type="datetime1">
              <a:rPr lang="de-AT" smtClean="0"/>
              <a:pPr/>
              <a:t>03.09.2026</a:t>
            </a:fld>
            <a:endParaRPr lang="de-AT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</p:spPr>
        <p:txBody>
          <a:bodyPr/>
          <a:lstStyle>
            <a:lvl1pPr marL="0" algn="r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DE73F662-FDE0-44C4-AA9C-BAC1EE73D6F0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882798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9350" y="363904"/>
            <a:ext cx="52560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defRPr>
            </a:lvl1pPr>
          </a:lstStyle>
          <a:p>
            <a:r>
              <a:rPr lang="de-AT" dirty="0"/>
              <a:t>Institute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Neurocognitive</a:t>
            </a:r>
            <a:r>
              <a:rPr lang="de-AT" dirty="0"/>
              <a:t> Sciences and Leadership</a:t>
            </a:r>
          </a:p>
        </p:txBody>
      </p:sp>
      <p:pic>
        <p:nvPicPr>
          <p:cNvPr id="7" name="Grafik 6"/>
          <p:cNvPicPr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9" b="56649"/>
          <a:stretch/>
        </p:blipFill>
        <p:spPr>
          <a:xfrm>
            <a:off x="0" y="903383"/>
            <a:ext cx="3060000" cy="12118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42" y="363903"/>
            <a:ext cx="2302525" cy="511672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</p:spPr>
        <p:txBody>
          <a:bodyPr/>
          <a:lstStyle>
            <a:lvl1pPr marL="0" algn="l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B9808D46-DAE4-4B9A-8C21-A441F9C343D4}" type="datetime1">
              <a:rPr lang="de-AT" smtClean="0"/>
              <a:pPr/>
              <a:t>03.09.2026</a:t>
            </a:fld>
            <a:endParaRPr lang="de-AT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</p:spPr>
        <p:txBody>
          <a:bodyPr/>
          <a:lstStyle>
            <a:lvl1pPr marL="0" algn="r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DE73F662-FDE0-44C4-AA9C-BAC1EE73D6F0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564775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defRPr>
            </a:lvl1pPr>
          </a:lstStyle>
          <a:p>
            <a:r>
              <a:rPr lang="de-AT" dirty="0"/>
              <a:t>Institute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Neurocognitive</a:t>
            </a:r>
            <a:r>
              <a:rPr lang="de-AT" dirty="0"/>
              <a:t> Sciences and Leadership</a:t>
            </a: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9" b="56649"/>
          <a:stretch/>
        </p:blipFill>
        <p:spPr>
          <a:xfrm>
            <a:off x="0" y="903383"/>
            <a:ext cx="9144000" cy="12118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42" y="363903"/>
            <a:ext cx="2302525" cy="511672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</p:spPr>
        <p:txBody>
          <a:bodyPr/>
          <a:lstStyle>
            <a:lvl1pPr marL="0" algn="l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B9808D46-DAE4-4B9A-8C21-A441F9C343D4}" type="datetime1">
              <a:rPr lang="de-AT" smtClean="0"/>
              <a:pPr/>
              <a:t>03.09.2026</a:t>
            </a:fld>
            <a:endParaRPr lang="de-AT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</p:spPr>
        <p:txBody>
          <a:bodyPr/>
          <a:lstStyle>
            <a:lvl1pPr marL="0" algn="r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DE73F662-FDE0-44C4-AA9C-BAC1EE73D6F0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217977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141166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141168"/>
            <a:ext cx="4629150" cy="4719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1366"/>
            <a:ext cx="2949178" cy="312762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defRPr>
            </a:lvl1pPr>
          </a:lstStyle>
          <a:p>
            <a:r>
              <a:rPr lang="de-AT" dirty="0"/>
              <a:t>Institute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Neurocognitive</a:t>
            </a:r>
            <a:r>
              <a:rPr lang="de-AT" dirty="0"/>
              <a:t> Sciences and Leadership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9" b="56649"/>
          <a:stretch/>
        </p:blipFill>
        <p:spPr>
          <a:xfrm>
            <a:off x="0" y="903383"/>
            <a:ext cx="9144000" cy="12118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42" y="363903"/>
            <a:ext cx="2302525" cy="51167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</p:spPr>
        <p:txBody>
          <a:bodyPr/>
          <a:lstStyle>
            <a:lvl1pPr marL="0" algn="l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B9808D46-DAE4-4B9A-8C21-A441F9C343D4}" type="datetime1">
              <a:rPr lang="de-AT" smtClean="0"/>
              <a:pPr/>
              <a:t>03.09.2026</a:t>
            </a:fld>
            <a:endParaRPr lang="de-AT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</p:spPr>
        <p:txBody>
          <a:bodyPr/>
          <a:lstStyle>
            <a:lvl1pPr marL="0" algn="r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DE73F662-FDE0-44C4-AA9C-BAC1EE73D6F0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039564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141168"/>
            <a:ext cx="4629150" cy="471988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</p:spPr>
        <p:txBody>
          <a:bodyPr/>
          <a:lstStyle>
            <a:lvl1pPr>
              <a:defRPr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</a:defRPr>
            </a:lvl1pPr>
          </a:lstStyle>
          <a:p>
            <a:r>
              <a:rPr lang="de-AT" dirty="0"/>
              <a:t>Institute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Neurocognitive</a:t>
            </a:r>
            <a:r>
              <a:rPr lang="de-AT" dirty="0"/>
              <a:t> Sciences and Leadership</a:t>
            </a: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99" b="56649"/>
          <a:stretch/>
        </p:blipFill>
        <p:spPr>
          <a:xfrm>
            <a:off x="0" y="903383"/>
            <a:ext cx="9144000" cy="12118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42" y="363903"/>
            <a:ext cx="2302525" cy="511672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9841" y="1141166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1366"/>
            <a:ext cx="2949178" cy="312762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</p:spPr>
        <p:txBody>
          <a:bodyPr/>
          <a:lstStyle>
            <a:lvl1pPr marL="0" algn="l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B9808D46-DAE4-4B9A-8C21-A441F9C343D4}" type="datetime1">
              <a:rPr lang="de-AT" smtClean="0"/>
              <a:pPr/>
              <a:t>03.09.2026</a:t>
            </a:fld>
            <a:endParaRPr lang="de-AT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</p:spPr>
        <p:txBody>
          <a:bodyPr/>
          <a:lstStyle>
            <a:lvl1pPr marL="0" algn="r" defTabSz="914400" rtl="0" eaLnBrk="1" latinLnBrk="0" hangingPunct="1">
              <a:defRPr lang="de-AT" sz="1200" kern="1200" smtClean="0">
                <a:gradFill flip="none" rotWithShape="1">
                  <a:gsLst>
                    <a:gs pos="0">
                      <a:schemeClr val="tx1"/>
                    </a:gs>
                    <a:gs pos="41000">
                      <a:schemeClr val="accent4">
                        <a:lumMod val="89000"/>
                      </a:schemeClr>
                    </a:gs>
                    <a:gs pos="69000">
                      <a:schemeClr val="accent4">
                        <a:lumMod val="75000"/>
                      </a:schemeClr>
                    </a:gs>
                    <a:gs pos="97000">
                      <a:schemeClr val="accent4">
                        <a:lumMod val="70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lt"/>
                <a:ea typeface="+mn-ea"/>
                <a:cs typeface="+mn-cs"/>
              </a:defRPr>
            </a:lvl1pPr>
          </a:lstStyle>
          <a:p>
            <a:fld id="{DE73F662-FDE0-44C4-AA9C-BAC1EE73D6F0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708517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gefoli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>
          <a:xfrm>
            <a:off x="0" y="3771900"/>
            <a:ext cx="9144000" cy="3086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AT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3525" y="5588000"/>
            <a:ext cx="1181100" cy="119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631525" y="1159557"/>
            <a:ext cx="8141000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tabLst>
                <a:tab pos="989013" algn="l"/>
              </a:tabLst>
              <a:defRPr sz="4200">
                <a:latin typeface="Franklin Gothic Demi" panose="020B0703020102020204" pitchFamily="34" charset="0"/>
              </a:defRPr>
            </a:lvl1pPr>
            <a:lvl2pPr marL="457200" indent="0">
              <a:buNone/>
              <a:defRPr>
                <a:latin typeface="Franklin Gothic Demi" panose="020B0703020102020204" pitchFamily="34" charset="0"/>
              </a:defRPr>
            </a:lvl2pPr>
            <a:lvl3pPr marL="914400" indent="0">
              <a:buNone/>
              <a:defRPr>
                <a:latin typeface="Franklin Gothic Demi" panose="020B0703020102020204" pitchFamily="34" charset="0"/>
              </a:defRPr>
            </a:lvl3pPr>
            <a:lvl4pPr marL="1371600" indent="0">
              <a:buNone/>
              <a:defRPr>
                <a:latin typeface="Franklin Gothic Demi" panose="020B0703020102020204" pitchFamily="34" charset="0"/>
              </a:defRPr>
            </a:lvl4pPr>
            <a:lvl5pPr marL="1828800" indent="0">
              <a:buNone/>
              <a:defRPr>
                <a:latin typeface="Franklin Gothic Demi" panose="020B07030201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9"/>
          </p:nvPr>
        </p:nvSpPr>
        <p:spPr>
          <a:xfrm>
            <a:off x="607051" y="2172472"/>
            <a:ext cx="8089273" cy="4228328"/>
          </a:xfrm>
          <a:prstGeom prst="rect">
            <a:avLst/>
          </a:prstGeom>
        </p:spPr>
        <p:txBody>
          <a:bodyPr/>
          <a:lstStyle>
            <a:lvl1pPr marL="360000" marR="0" indent="-360000" algn="l" defTabSz="7200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 sz="2550" baseline="0">
                <a:latin typeface="Franklin Gothic Demi" panose="020B0703020102020204" pitchFamily="34" charset="0"/>
              </a:defRPr>
            </a:lvl1pPr>
            <a:lvl2pPr marL="4572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2pPr>
            <a:lvl3pPr marL="9144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3pPr>
            <a:lvl4pPr marL="13716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pic>
        <p:nvPicPr>
          <p:cNvPr id="12" name="Picture 8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825" y="371608"/>
            <a:ext cx="4826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2ABA12FA-F78D-436D-9772-9767FEB1D35D}"/>
              </a:ext>
            </a:extLst>
          </p:cNvPr>
          <p:cNvSpPr txBox="1"/>
          <p:nvPr userDrawn="1"/>
        </p:nvSpPr>
        <p:spPr>
          <a:xfrm>
            <a:off x="1064251" y="371608"/>
            <a:ext cx="312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Austrian </a:t>
            </a:r>
            <a:r>
              <a:rPr lang="de-DE" sz="1200" b="1" dirty="0" err="1">
                <a:solidFill>
                  <a:prstClr val="black"/>
                </a:solidFill>
                <a:latin typeface="Franklin Gothic Book" panose="020B0503020102020204" pitchFamily="34" charset="0"/>
              </a:rPr>
              <a:t>Armed</a:t>
            </a:r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 Forces Language Institute</a:t>
            </a:r>
          </a:p>
          <a:p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National </a:t>
            </a:r>
            <a:r>
              <a:rPr lang="de-DE" sz="1200" b="1" dirty="0" err="1">
                <a:solidFill>
                  <a:prstClr val="black"/>
                </a:solidFill>
                <a:latin typeface="Franklin Gothic Book" panose="020B0503020102020204" pitchFamily="34" charset="0"/>
              </a:rPr>
              <a:t>Defence</a:t>
            </a:r>
            <a:r>
              <a:rPr lang="de-DE" sz="1200" b="1" dirty="0">
                <a:solidFill>
                  <a:prstClr val="black"/>
                </a:solidFill>
                <a:latin typeface="Franklin Gothic Book" panose="020B0503020102020204" pitchFamily="34" charset="0"/>
              </a:rPr>
              <a:t> Academy</a:t>
            </a:r>
            <a:endParaRPr lang="de-AT" sz="1200" b="1" dirty="0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39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8007"/>
            <a:ext cx="9144000" cy="2509993"/>
          </a:xfrm>
          <a:prstGeom prst="rect">
            <a:avLst/>
          </a:prstGeom>
        </p:spPr>
      </p:pic>
      <p:sp>
        <p:nvSpPr>
          <p:cNvPr id="24" name="Titel 23"/>
          <p:cNvSpPr>
            <a:spLocks noGrp="1"/>
          </p:cNvSpPr>
          <p:nvPr>
            <p:ph type="title" hasCustomPrompt="1"/>
          </p:nvPr>
        </p:nvSpPr>
        <p:spPr>
          <a:xfrm>
            <a:off x="1042988" y="1573570"/>
            <a:ext cx="8229600" cy="1387378"/>
          </a:xfrm>
        </p:spPr>
        <p:txBody>
          <a:bodyPr lIns="0" tIns="0" rIns="0" bIns="0" anchor="t">
            <a:noAutofit/>
          </a:bodyPr>
          <a:lstStyle>
            <a:lvl1pPr algn="l">
              <a:defRPr sz="4200" baseline="0">
                <a:latin typeface="Franklin Gothic Demi" panose="020B0703020102020204" pitchFamily="34" charset="0"/>
              </a:defRPr>
            </a:lvl1pPr>
          </a:lstStyle>
          <a:p>
            <a:r>
              <a:rPr lang="de-DE" dirty="0" err="1"/>
              <a:t>Ref</a:t>
            </a:r>
            <a:r>
              <a:rPr lang="de-DE" dirty="0"/>
              <a:t> </a:t>
            </a:r>
            <a:r>
              <a:rPr lang="de-DE" dirty="0" err="1"/>
              <a:t>FrSpr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LV 1.6.1    1. Semester</a:t>
            </a:r>
            <a:endParaRPr lang="de-AT" dirty="0"/>
          </a:p>
        </p:txBody>
      </p:sp>
      <p:sp>
        <p:nvSpPr>
          <p:cNvPr id="32" name="Inhaltsplatzhalter 31"/>
          <p:cNvSpPr>
            <a:spLocks noGrp="1"/>
          </p:cNvSpPr>
          <p:nvPr>
            <p:ph sz="quarter" idx="10" hasCustomPrompt="1"/>
          </p:nvPr>
        </p:nvSpPr>
        <p:spPr>
          <a:xfrm>
            <a:off x="1042988" y="3334273"/>
            <a:ext cx="6337300" cy="182291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500" baseline="0">
                <a:latin typeface="Franklin Gothic Demi" panose="020B0703020102020204" pitchFamily="34" charset="0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homogene Gruppen</a:t>
            </a:r>
          </a:p>
          <a:p>
            <a:pPr lvl="0"/>
            <a:r>
              <a:rPr lang="de-DE" dirty="0"/>
              <a:t>alle positiv</a:t>
            </a:r>
          </a:p>
          <a:p>
            <a:pPr lvl="0"/>
            <a:r>
              <a:rPr lang="de-DE" dirty="0"/>
              <a:t>einige wurden „auf Kurs“ gebracht</a:t>
            </a:r>
          </a:p>
          <a:p>
            <a:pPr lvl="0"/>
            <a:r>
              <a:rPr lang="de-DE" dirty="0"/>
              <a:t>35 SLP Probe negativ  (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D213C13-6358-40A3-AC2B-5CEB62F8C236}"/>
              </a:ext>
            </a:extLst>
          </p:cNvPr>
          <p:cNvSpPr txBox="1"/>
          <p:nvPr userDrawn="1"/>
        </p:nvSpPr>
        <p:spPr>
          <a:xfrm>
            <a:off x="628650" y="241300"/>
            <a:ext cx="2120900" cy="223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AT" sz="850" b="1" dirty="0">
                <a:solidFill>
                  <a:prstClr val="black"/>
                </a:solidFill>
                <a:latin typeface="Franklin Gothic Demi" charset="0"/>
                <a:ea typeface="Franklin Gothic Demi" charset="0"/>
                <a:cs typeface="Franklin Gothic Demi" charset="0"/>
              </a:rPr>
              <a:t>ÖSTERREICHISCHES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B6D4A5EA-5806-4578-A7F6-F878E429B5CF}"/>
              </a:ext>
            </a:extLst>
          </p:cNvPr>
          <p:cNvSpPr txBox="1"/>
          <p:nvPr userDrawn="1"/>
        </p:nvSpPr>
        <p:spPr>
          <a:xfrm>
            <a:off x="625475" y="350838"/>
            <a:ext cx="2120900" cy="22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AT" sz="850" b="1" dirty="0">
                <a:solidFill>
                  <a:prstClr val="black"/>
                </a:solidFill>
                <a:latin typeface="Franklin Gothic Demi" charset="0"/>
                <a:ea typeface="Franklin Gothic Demi" charset="0"/>
                <a:cs typeface="Franklin Gothic Demi" charset="0"/>
              </a:rPr>
              <a:t>BUNDESHEER</a:t>
            </a:r>
          </a:p>
        </p:txBody>
      </p:sp>
      <p:pic>
        <p:nvPicPr>
          <p:cNvPr id="15" name="Grafik 3">
            <a:extLst>
              <a:ext uri="{FF2B5EF4-FFF2-40B4-BE49-F238E27FC236}">
                <a16:creationId xmlns:a16="http://schemas.microsoft.com/office/drawing/2014/main" id="{1B61BF22-B805-4365-86E4-68AA8E252A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350838"/>
            <a:ext cx="3111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063BCFC6-337E-4F82-B8CC-407CCFD66F3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7063" y="471488"/>
            <a:ext cx="4089400" cy="338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de-AT" altLang="de-DE" sz="800" dirty="0">
                <a:solidFill>
                  <a:prstClr val="black"/>
                </a:solidFill>
                <a:latin typeface="Franklin Gothic Medium" pitchFamily="34" charset="0"/>
              </a:rPr>
              <a:t>Landesverteidigungsakademie/</a:t>
            </a:r>
          </a:p>
          <a:p>
            <a:pPr eaLnBrk="1" hangingPunct="1">
              <a:defRPr/>
            </a:pPr>
            <a:r>
              <a:rPr lang="de-AT" altLang="de-DE" sz="800" dirty="0">
                <a:solidFill>
                  <a:prstClr val="black"/>
                </a:solidFill>
                <a:latin typeface="Franklin Gothic Medium" pitchFamily="34" charset="0"/>
              </a:rPr>
              <a:t>Sprachinstitut des Bundesheeres</a:t>
            </a:r>
          </a:p>
        </p:txBody>
      </p:sp>
    </p:spTree>
    <p:extLst>
      <p:ext uri="{BB962C8B-B14F-4D97-AF65-F5344CB8AC3E}">
        <p14:creationId xmlns:p14="http://schemas.microsoft.com/office/powerpoint/2010/main" val="24249317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03254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55650" y="769600"/>
            <a:ext cx="8229600" cy="1143000"/>
          </a:xfrm>
        </p:spPr>
        <p:txBody>
          <a:bodyPr lIns="0" tIns="0" rIns="0" bIns="0" anchor="t">
            <a:noAutofit/>
          </a:bodyPr>
          <a:lstStyle>
            <a:lvl1pPr algn="l">
              <a:defRPr sz="4200">
                <a:latin typeface="Franklin Gothic Demi" panose="020B0703020102020204" pitchFamily="34" charset="0"/>
              </a:defRPr>
            </a:lvl1pPr>
          </a:lstStyle>
          <a:p>
            <a:r>
              <a:rPr lang="de-DE" dirty="0" err="1"/>
              <a:t>Titelmasterfrmat</a:t>
            </a:r>
            <a:r>
              <a:rPr lang="de-DE" dirty="0"/>
              <a:t>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39175" y="2218149"/>
            <a:ext cx="8229600" cy="4091171"/>
          </a:xfrm>
        </p:spPr>
        <p:txBody>
          <a:bodyPr/>
          <a:lstStyle>
            <a:lvl1pPr>
              <a:defRPr sz="2500">
                <a:latin typeface="Franklin Gothic Demi" panose="020B0703020102020204" pitchFamily="34" charset="0"/>
              </a:defRPr>
            </a:lvl1pPr>
            <a:lvl2pPr>
              <a:defRPr sz="2200">
                <a:latin typeface="Franklin Gothic Demi" panose="020B0703020102020204" pitchFamily="34" charset="0"/>
              </a:defRPr>
            </a:lvl2pPr>
            <a:lvl3pPr>
              <a:defRPr sz="1800">
                <a:latin typeface="Franklin Gothic Demi" panose="020B0703020102020204" pitchFamily="34" charset="0"/>
              </a:defRPr>
            </a:lvl3pPr>
            <a:lvl4pPr>
              <a:defRPr sz="1600">
                <a:latin typeface="Franklin Gothic Demi" panose="020B0703020102020204" pitchFamily="34" charset="0"/>
              </a:defRPr>
            </a:lvl4pPr>
            <a:lvl5pPr>
              <a:defRPr sz="1400">
                <a:latin typeface="Franklin Gothic Demi" panose="020B0703020102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136" y="4581525"/>
            <a:ext cx="2213864" cy="2283842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5BDA4725-B05A-400C-8C74-3F8AF6371C0B}"/>
              </a:ext>
            </a:extLst>
          </p:cNvPr>
          <p:cNvSpPr txBox="1"/>
          <p:nvPr userDrawn="1"/>
        </p:nvSpPr>
        <p:spPr>
          <a:xfrm>
            <a:off x="628650" y="241300"/>
            <a:ext cx="2120900" cy="2238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AT" sz="850" b="1" dirty="0">
                <a:solidFill>
                  <a:prstClr val="black"/>
                </a:solidFill>
                <a:latin typeface="Franklin Gothic Demi" charset="0"/>
                <a:ea typeface="Franklin Gothic Demi" charset="0"/>
                <a:cs typeface="Franklin Gothic Demi" charset="0"/>
              </a:rPr>
              <a:t>ÖSTERREICHISCHES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9241320-6691-46F5-8DCD-0B386C96DF5E}"/>
              </a:ext>
            </a:extLst>
          </p:cNvPr>
          <p:cNvSpPr txBox="1"/>
          <p:nvPr userDrawn="1"/>
        </p:nvSpPr>
        <p:spPr>
          <a:xfrm>
            <a:off x="625475" y="350838"/>
            <a:ext cx="2120900" cy="222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de-AT" sz="850" b="1" dirty="0">
                <a:solidFill>
                  <a:prstClr val="black"/>
                </a:solidFill>
                <a:latin typeface="Franklin Gothic Demi" charset="0"/>
                <a:ea typeface="Franklin Gothic Demi" charset="0"/>
                <a:cs typeface="Franklin Gothic Demi" charset="0"/>
              </a:rPr>
              <a:t>BUNDESHEER</a:t>
            </a:r>
          </a:p>
        </p:txBody>
      </p:sp>
      <p:pic>
        <p:nvPicPr>
          <p:cNvPr id="12" name="Grafik 3">
            <a:extLst>
              <a:ext uri="{FF2B5EF4-FFF2-40B4-BE49-F238E27FC236}">
                <a16:creationId xmlns:a16="http://schemas.microsoft.com/office/drawing/2014/main" id="{ACE7DB02-E8A6-4F87-9317-6B3619B5A0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350838"/>
            <a:ext cx="3111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3F08E708-9536-4213-BE21-67DD59572F8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27063" y="471488"/>
            <a:ext cx="4089400" cy="338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de-AT" altLang="de-DE" sz="800" dirty="0">
                <a:solidFill>
                  <a:prstClr val="black"/>
                </a:solidFill>
                <a:latin typeface="Franklin Gothic Medium" pitchFamily="34" charset="0"/>
              </a:rPr>
              <a:t>Landesverteidigungsakademie/</a:t>
            </a:r>
          </a:p>
          <a:p>
            <a:pPr eaLnBrk="1" hangingPunct="1">
              <a:defRPr/>
            </a:pPr>
            <a:r>
              <a:rPr lang="de-AT" altLang="de-DE" sz="800" dirty="0">
                <a:solidFill>
                  <a:prstClr val="black"/>
                </a:solidFill>
                <a:latin typeface="Franklin Gothic Medium" pitchFamily="34" charset="0"/>
              </a:rPr>
              <a:t>Sprachinstitut des Bundesheeres</a:t>
            </a:r>
          </a:p>
        </p:txBody>
      </p:sp>
    </p:spTree>
    <p:extLst>
      <p:ext uri="{BB962C8B-B14F-4D97-AF65-F5344CB8AC3E}">
        <p14:creationId xmlns:p14="http://schemas.microsoft.com/office/powerpoint/2010/main" val="33529481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708880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013090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987009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849672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70704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10661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881542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233860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578172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lgefolie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A04723-6A02-49A6-9ECF-5C48B935E9DF}"/>
              </a:ext>
            </a:extLst>
          </p:cNvPr>
          <p:cNvSpPr/>
          <p:nvPr userDrawn="1"/>
        </p:nvSpPr>
        <p:spPr>
          <a:xfrm>
            <a:off x="561975" y="1287463"/>
            <a:ext cx="414338" cy="333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pic>
        <p:nvPicPr>
          <p:cNvPr id="5" name="Picture 2" descr="Y:\bereiche\akb\AkB Logo.bmp">
            <a:extLst>
              <a:ext uri="{FF2B5EF4-FFF2-40B4-BE49-F238E27FC236}">
                <a16:creationId xmlns:a16="http://schemas.microsoft.com/office/drawing/2014/main" id="{9B04C8C6-F8DA-46A9-A161-D60E211BA7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163" y="415925"/>
            <a:ext cx="7874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platzhalter 2"/>
          <p:cNvSpPr>
            <a:spLocks noGrp="1"/>
          </p:cNvSpPr>
          <p:nvPr>
            <p:ph type="body" sz="quarter" idx="17"/>
          </p:nvPr>
        </p:nvSpPr>
        <p:spPr>
          <a:xfrm>
            <a:off x="529839" y="403018"/>
            <a:ext cx="7101555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tabLst>
                <a:tab pos="989013" algn="l"/>
              </a:tabLst>
              <a:defRPr sz="4200">
                <a:latin typeface="Franklin Gothic Demi" panose="020B0703020102020204" pitchFamily="34" charset="0"/>
              </a:defRPr>
            </a:lvl1pPr>
            <a:lvl2pPr marL="457200" indent="0">
              <a:buNone/>
              <a:defRPr>
                <a:latin typeface="Franklin Gothic Demi" panose="020B0703020102020204" pitchFamily="34" charset="0"/>
              </a:defRPr>
            </a:lvl2pPr>
            <a:lvl3pPr marL="914400" indent="0">
              <a:buNone/>
              <a:defRPr>
                <a:latin typeface="Franklin Gothic Demi" panose="020B0703020102020204" pitchFamily="34" charset="0"/>
              </a:defRPr>
            </a:lvl3pPr>
            <a:lvl4pPr marL="1371600" indent="0">
              <a:buNone/>
              <a:defRPr>
                <a:latin typeface="Franklin Gothic Demi" panose="020B0703020102020204" pitchFamily="34" charset="0"/>
              </a:defRPr>
            </a:lvl4pPr>
            <a:lvl5pPr marL="1828800" indent="0">
              <a:buNone/>
              <a:defRPr>
                <a:latin typeface="Franklin Gothic Demi" panose="020B07030201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9"/>
          </p:nvPr>
        </p:nvSpPr>
        <p:spPr>
          <a:xfrm>
            <a:off x="529839" y="1435694"/>
            <a:ext cx="8166486" cy="4951592"/>
          </a:xfrm>
          <a:prstGeom prst="rect">
            <a:avLst/>
          </a:prstGeom>
        </p:spPr>
        <p:txBody>
          <a:bodyPr/>
          <a:lstStyle>
            <a:lvl1pPr marL="360000" marR="0" indent="-360000" algn="l" defTabSz="7200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 sz="2550" baseline="0">
                <a:latin typeface="Franklin Gothic Demi" panose="020B0703020102020204" pitchFamily="34" charset="0"/>
              </a:defRPr>
            </a:lvl1pPr>
            <a:lvl2pPr marL="4572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2pPr>
            <a:lvl3pPr marL="9144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3pPr>
            <a:lvl4pPr marL="13716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 sz="2550"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9905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 userDrawn="1"/>
        </p:nvGrpSpPr>
        <p:grpSpPr>
          <a:xfrm>
            <a:off x="9209" y="318"/>
            <a:ext cx="3524566" cy="646331"/>
            <a:chOff x="9209" y="318"/>
            <a:chExt cx="3524566" cy="646331"/>
          </a:xfrm>
        </p:grpSpPr>
        <p:sp>
          <p:nvSpPr>
            <p:cNvPr id="3" name="Text Box 6"/>
            <p:cNvSpPr txBox="1">
              <a:spLocks noChangeArrowheads="1"/>
            </p:cNvSpPr>
            <p:nvPr userDrawn="1"/>
          </p:nvSpPr>
          <p:spPr bwMode="auto">
            <a:xfrm>
              <a:off x="695643" y="318"/>
              <a:ext cx="2838132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de-AT" altLang="de-DE" sz="1200" b="1" dirty="0"/>
                <a:t>AUSTRIAN ARMED FORCES</a:t>
              </a:r>
            </a:p>
            <a:p>
              <a:pPr>
                <a:spcBef>
                  <a:spcPct val="0"/>
                </a:spcBef>
              </a:pPr>
              <a:r>
                <a:rPr lang="de-AT" altLang="de-DE" sz="1200" dirty="0">
                  <a:solidFill>
                    <a:srgbClr val="808285"/>
                  </a:solidFill>
                  <a:latin typeface="Franklin Gothic Demi" panose="020B0703020102020204" pitchFamily="34" charset="0"/>
                </a:rPr>
                <a:t>National Defence Academy</a:t>
              </a:r>
            </a:p>
            <a:p>
              <a:pPr>
                <a:spcBef>
                  <a:spcPct val="0"/>
                </a:spcBef>
              </a:pPr>
              <a:r>
                <a:rPr lang="de-AT" altLang="de-DE" sz="1200" dirty="0" err="1">
                  <a:solidFill>
                    <a:srgbClr val="3399FF"/>
                  </a:solidFill>
                  <a:latin typeface="Franklin Gothic Demi" panose="020B0703020102020204" pitchFamily="34" charset="0"/>
                </a:rPr>
                <a:t>We</a:t>
              </a:r>
              <a:r>
                <a:rPr lang="de-AT" altLang="de-DE" sz="1200" dirty="0">
                  <a:solidFill>
                    <a:srgbClr val="3399FF"/>
                  </a:solidFill>
                  <a:latin typeface="Franklin Gothic Demi" panose="020B0703020102020204" pitchFamily="34" charset="0"/>
                </a:rPr>
                <a:t> </a:t>
              </a:r>
              <a:r>
                <a:rPr lang="de-AT" altLang="de-DE" sz="1200" dirty="0" err="1">
                  <a:solidFill>
                    <a:srgbClr val="3399FF"/>
                  </a:solidFill>
                  <a:latin typeface="Franklin Gothic Demi" panose="020B0703020102020204" pitchFamily="34" charset="0"/>
                </a:rPr>
                <a:t>shape</a:t>
              </a:r>
              <a:r>
                <a:rPr lang="de-AT" altLang="de-DE" sz="1200" dirty="0">
                  <a:solidFill>
                    <a:srgbClr val="3399FF"/>
                  </a:solidFill>
                  <a:latin typeface="Franklin Gothic Demi" panose="020B0703020102020204" pitchFamily="34" charset="0"/>
                </a:rPr>
                <a:t> </a:t>
              </a:r>
              <a:r>
                <a:rPr lang="de-AT" altLang="de-DE" sz="1200" dirty="0" err="1">
                  <a:solidFill>
                    <a:srgbClr val="3399FF"/>
                  </a:solidFill>
                  <a:latin typeface="Franklin Gothic Demi" panose="020B0703020102020204" pitchFamily="34" charset="0"/>
                </a:rPr>
                <a:t>future</a:t>
              </a:r>
              <a:endParaRPr lang="de-AT" altLang="de-DE" sz="1200" dirty="0">
                <a:solidFill>
                  <a:srgbClr val="3399FF"/>
                </a:solidFill>
                <a:latin typeface="Franklin Gothic Demi" panose="020B0703020102020204" pitchFamily="34" charset="0"/>
              </a:endParaRPr>
            </a:p>
          </p:txBody>
        </p:sp>
        <p:pic>
          <p:nvPicPr>
            <p:cNvPr id="4" name="Picture 2"/>
            <p:cNvPicPr>
              <a:picLocks noChangeAspect="1" noChangeArrowheads="1"/>
            </p:cNvPicPr>
            <p:nvPr userDrawn="1"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09" y="24448"/>
              <a:ext cx="676592" cy="573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125" y="97374"/>
            <a:ext cx="4826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09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906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753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8" r:id="rId3"/>
    <p:sldLayoutId id="2147483770" r:id="rId4"/>
    <p:sldLayoutId id="2147483771" r:id="rId5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81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D64A4-71F5-4FC1-B40F-9E64E1D822BC}" type="datetime1">
              <a:rPr lang="de-AT" smtClean="0"/>
              <a:t>03.09.2026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/>
              <a:t>Institut für Neurokognition und Führung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3F662-FDE0-44C4-AA9C-BAC1EE73D6F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6613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0898A-E619-4EFA-84CA-FF0F62724F0E}" type="datetimeFigureOut">
              <a:rPr lang="de-AT" smtClean="0"/>
              <a:t>03.09.2026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424EF-0317-42A1-9B66-02796DEB98D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0162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4.jpeg"/><Relationship Id="rId4" Type="http://schemas.openxmlformats.org/officeDocument/2006/relationships/image" Target="../media/image34.jpeg"/><Relationship Id="rId9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4.jpg"/><Relationship Id="rId5" Type="http://schemas.openxmlformats.org/officeDocument/2006/relationships/image" Target="../media/image53.jpeg"/><Relationship Id="rId4" Type="http://schemas.openxmlformats.org/officeDocument/2006/relationships/image" Target="../media/image5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4.jpg"/><Relationship Id="rId5" Type="http://schemas.openxmlformats.org/officeDocument/2006/relationships/image" Target="../media/image53.jpeg"/><Relationship Id="rId4" Type="http://schemas.openxmlformats.org/officeDocument/2006/relationships/image" Target="../media/image52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6.png"/><Relationship Id="rId7" Type="http://schemas.openxmlformats.org/officeDocument/2006/relationships/image" Target="../media/image5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3.jpeg"/><Relationship Id="rId5" Type="http://schemas.openxmlformats.org/officeDocument/2006/relationships/image" Target="../media/image52.jpg"/><Relationship Id="rId10" Type="http://schemas.openxmlformats.org/officeDocument/2006/relationships/image" Target="../media/image58.png"/><Relationship Id="rId4" Type="http://schemas.openxmlformats.org/officeDocument/2006/relationships/image" Target="../media/image51.png"/><Relationship Id="rId9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6.png"/><Relationship Id="rId7" Type="http://schemas.openxmlformats.org/officeDocument/2006/relationships/image" Target="../media/image5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3.jpeg"/><Relationship Id="rId5" Type="http://schemas.openxmlformats.org/officeDocument/2006/relationships/image" Target="../media/image52.jpg"/><Relationship Id="rId10" Type="http://schemas.openxmlformats.org/officeDocument/2006/relationships/image" Target="../media/image58.png"/><Relationship Id="rId4" Type="http://schemas.openxmlformats.org/officeDocument/2006/relationships/image" Target="../media/image51.png"/><Relationship Id="rId9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4.jpg"/><Relationship Id="rId5" Type="http://schemas.openxmlformats.org/officeDocument/2006/relationships/image" Target="../media/image53.jpeg"/><Relationship Id="rId4" Type="http://schemas.openxmlformats.org/officeDocument/2006/relationships/image" Target="../media/image5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6.png"/><Relationship Id="rId4" Type="http://schemas.openxmlformats.org/officeDocument/2006/relationships/image" Target="../media/image6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68" name="Text Box 3"/>
          <p:cNvSpPr txBox="1">
            <a:spLocks noChangeArrowheads="1"/>
          </p:cNvSpPr>
          <p:nvPr/>
        </p:nvSpPr>
        <p:spPr bwMode="auto">
          <a:xfrm>
            <a:off x="1898288" y="1351748"/>
            <a:ext cx="53659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noProof="0" dirty="0">
                <a:latin typeface="Arial" charset="0"/>
              </a:rPr>
              <a:t>Are you truly listening?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DCCFA89-8933-43CF-9A51-2134F3BF7D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57" y="2315568"/>
            <a:ext cx="1348964" cy="1642087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9155" y="2586621"/>
            <a:ext cx="1733304" cy="1099982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B5620FD0-1FD4-FE22-2589-3F7089D98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900" y="3686603"/>
            <a:ext cx="6142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noProof="0" dirty="0">
                <a:latin typeface="Arial" charset="0"/>
              </a:rPr>
              <a:t>LTC Dr. Karl TESTOR </a:t>
            </a:r>
            <a:br>
              <a:rPr lang="en-US" sz="2400" b="1" noProof="0" dirty="0">
                <a:latin typeface="Arial" charset="0"/>
              </a:rPr>
            </a:br>
            <a:r>
              <a:rPr lang="en-US" sz="2400" b="1" noProof="0" dirty="0">
                <a:latin typeface="Arial" charset="0"/>
              </a:rPr>
              <a:t>@ BILC Testing Workshop SARAJEVO September 2026</a:t>
            </a:r>
            <a:endParaRPr lang="en-US" sz="2400" b="1" noProof="0" dirty="0">
              <a:latin typeface="Times New Roman" pitchFamily="18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41CFA02-186E-2173-85D1-D3ED73591299}"/>
              </a:ext>
            </a:extLst>
          </p:cNvPr>
          <p:cNvSpPr txBox="1"/>
          <p:nvPr/>
        </p:nvSpPr>
        <p:spPr>
          <a:xfrm>
            <a:off x="1478845" y="1953420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latin typeface="Arial" charset="0"/>
              </a:rPr>
              <a:t>How your view of the world biases your understanding</a:t>
            </a:r>
            <a:endParaRPr lang="en-US" b="1" dirty="0">
              <a:latin typeface="Times New Roman" pitchFamily="18" charset="0"/>
            </a:endParaRPr>
          </a:p>
          <a:p>
            <a:endParaRPr lang="de-A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795BAD9-436C-B99F-C1FA-250C32D12D9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Are </a:t>
            </a:r>
            <a:r>
              <a:rPr lang="de-AT" dirty="0" err="1"/>
              <a:t>you</a:t>
            </a:r>
            <a:r>
              <a:rPr lang="de-AT" dirty="0"/>
              <a:t>….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B20E8D8-1C01-4CBB-07FB-ED3CAB5D5F86}"/>
              </a:ext>
            </a:extLst>
          </p:cNvPr>
          <p:cNvSpPr txBox="1"/>
          <p:nvPr/>
        </p:nvSpPr>
        <p:spPr>
          <a:xfrm>
            <a:off x="3166294" y="3136612"/>
            <a:ext cx="2811411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3200" b="1" dirty="0" err="1"/>
              <a:t>truly</a:t>
            </a:r>
            <a:r>
              <a:rPr lang="de-AT" sz="3200" b="1" dirty="0"/>
              <a:t> </a:t>
            </a:r>
            <a:r>
              <a:rPr lang="de-AT" sz="3200" b="1" dirty="0" err="1"/>
              <a:t>listening</a:t>
            </a:r>
            <a:r>
              <a:rPr lang="de-AT" sz="3200" b="1" dirty="0"/>
              <a:t>?!</a:t>
            </a:r>
          </a:p>
        </p:txBody>
      </p:sp>
    </p:spTree>
    <p:extLst>
      <p:ext uri="{BB962C8B-B14F-4D97-AF65-F5344CB8AC3E}">
        <p14:creationId xmlns:p14="http://schemas.microsoft.com/office/powerpoint/2010/main" val="91781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B5ABA2B-6A4F-1432-5481-5E0FF422AC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The </a:t>
            </a:r>
            <a:r>
              <a:rPr lang="de-AT" dirty="0" err="1"/>
              <a:t>question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…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043DE8-34BB-E7F9-0EBB-8A54C36AEA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7363" y="3154146"/>
            <a:ext cx="8089273" cy="549707"/>
          </a:xfrm>
        </p:spPr>
        <p:txBody>
          <a:bodyPr/>
          <a:lstStyle/>
          <a:p>
            <a:pPr marL="0" indent="0" algn="ctr">
              <a:buNone/>
            </a:pPr>
            <a:r>
              <a:rPr lang="de-AT" dirty="0" err="1"/>
              <a:t>what</a:t>
            </a:r>
            <a:r>
              <a:rPr lang="de-AT" dirty="0"/>
              <a:t> </a:t>
            </a:r>
            <a:r>
              <a:rPr lang="de-AT" dirty="0" err="1"/>
              <a:t>did</a:t>
            </a:r>
            <a:r>
              <a:rPr lang="de-AT" dirty="0"/>
              <a:t> </a:t>
            </a:r>
            <a:r>
              <a:rPr lang="de-AT" dirty="0" err="1"/>
              <a:t>you</a:t>
            </a:r>
            <a:r>
              <a:rPr lang="de-AT" dirty="0"/>
              <a:t> </a:t>
            </a:r>
            <a:r>
              <a:rPr lang="de-AT" dirty="0" err="1"/>
              <a:t>hear</a:t>
            </a:r>
            <a:r>
              <a:rPr lang="de-AT" dirty="0"/>
              <a:t>…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B22CC9C7-C5C8-6D8B-F497-16EDDE742A52}"/>
              </a:ext>
            </a:extLst>
          </p:cNvPr>
          <p:cNvSpPr txBox="1">
            <a:spLocks/>
          </p:cNvSpPr>
          <p:nvPr/>
        </p:nvSpPr>
        <p:spPr>
          <a:xfrm>
            <a:off x="527363" y="4907867"/>
            <a:ext cx="8089273" cy="549707"/>
          </a:xfrm>
          <a:prstGeom prst="rect">
            <a:avLst/>
          </a:prstGeom>
        </p:spPr>
        <p:txBody>
          <a:bodyPr/>
          <a:lstStyle>
            <a:lvl1pPr marL="360000" marR="0" indent="-360000" algn="l" defTabSz="7200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 sz="2550" kern="1200" baseline="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550" kern="120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550" kern="120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550" kern="120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550" kern="120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de-AT" dirty="0" err="1"/>
              <a:t>What</a:t>
            </a:r>
            <a:r>
              <a:rPr lang="de-AT" dirty="0"/>
              <a:t> was IT?</a:t>
            </a:r>
          </a:p>
        </p:txBody>
      </p:sp>
    </p:spTree>
    <p:extLst>
      <p:ext uri="{BB962C8B-B14F-4D97-AF65-F5344CB8AC3E}">
        <p14:creationId xmlns:p14="http://schemas.microsoft.com/office/powerpoint/2010/main" val="70842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DBC2DCF-0E6D-60F8-D9E8-E67C5D74B5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 err="1"/>
              <a:t>What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“</a:t>
            </a:r>
            <a:r>
              <a:rPr lang="de-AT" dirty="0" err="1"/>
              <a:t>true</a:t>
            </a:r>
            <a:r>
              <a:rPr lang="de-AT" dirty="0"/>
              <a:t>“?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8ED05A-8EBB-4A8F-9C19-17FF3B010FE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7362" y="2946567"/>
            <a:ext cx="8089273" cy="964866"/>
          </a:xfrm>
        </p:spPr>
        <p:txBody>
          <a:bodyPr/>
          <a:lstStyle/>
          <a:p>
            <a:pPr marL="0" indent="0" algn="ctr">
              <a:buNone/>
            </a:pPr>
            <a:r>
              <a:rPr lang="de-AT" dirty="0"/>
              <a:t>“In </a:t>
            </a:r>
            <a:r>
              <a:rPr lang="de-AT" dirty="0" err="1"/>
              <a:t>order</a:t>
            </a:r>
            <a:r>
              <a:rPr lang="de-AT" dirty="0"/>
              <a:t> to </a:t>
            </a:r>
            <a:r>
              <a:rPr lang="de-AT" dirty="0" err="1"/>
              <a:t>discover</a:t>
            </a:r>
            <a:r>
              <a:rPr lang="de-AT" dirty="0"/>
              <a:t> </a:t>
            </a:r>
            <a:r>
              <a:rPr lang="de-AT" dirty="0" err="1"/>
              <a:t>wether</a:t>
            </a:r>
            <a:r>
              <a:rPr lang="de-AT" dirty="0"/>
              <a:t> the </a:t>
            </a:r>
            <a:r>
              <a:rPr lang="de-AT" dirty="0" err="1"/>
              <a:t>picture</a:t>
            </a:r>
            <a:r>
              <a:rPr lang="de-AT" dirty="0"/>
              <a:t> [of the </a:t>
            </a:r>
            <a:r>
              <a:rPr lang="de-AT" dirty="0" err="1"/>
              <a:t>world</a:t>
            </a:r>
            <a:r>
              <a:rPr lang="de-AT" dirty="0"/>
              <a:t>]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true</a:t>
            </a:r>
            <a:r>
              <a:rPr lang="de-AT" dirty="0"/>
              <a:t> </a:t>
            </a:r>
            <a:r>
              <a:rPr lang="de-AT" dirty="0" err="1"/>
              <a:t>or</a:t>
            </a:r>
            <a:r>
              <a:rPr lang="de-AT" dirty="0"/>
              <a:t> </a:t>
            </a:r>
            <a:r>
              <a:rPr lang="de-AT" dirty="0" err="1"/>
              <a:t>false</a:t>
            </a:r>
            <a:r>
              <a:rPr lang="de-AT" dirty="0"/>
              <a:t> </a:t>
            </a:r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must</a:t>
            </a:r>
            <a:r>
              <a:rPr lang="de-AT" dirty="0"/>
              <a:t> </a:t>
            </a:r>
            <a:r>
              <a:rPr lang="de-AT" dirty="0" err="1"/>
              <a:t>compare</a:t>
            </a:r>
            <a:r>
              <a:rPr lang="de-AT" dirty="0"/>
              <a:t> it </a:t>
            </a:r>
            <a:r>
              <a:rPr lang="de-AT" dirty="0" err="1"/>
              <a:t>with</a:t>
            </a:r>
            <a:r>
              <a:rPr lang="de-AT" dirty="0"/>
              <a:t> reality.“</a:t>
            </a:r>
            <a:r>
              <a:rPr lang="de-AT" baseline="30000" dirty="0"/>
              <a:t>1</a:t>
            </a:r>
            <a:endParaRPr lang="de-AT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D707D74-F696-F884-DF4E-A12F56D570DC}"/>
              </a:ext>
            </a:extLst>
          </p:cNvPr>
          <p:cNvSpPr txBox="1"/>
          <p:nvPr/>
        </p:nvSpPr>
        <p:spPr>
          <a:xfrm>
            <a:off x="262758" y="6415802"/>
            <a:ext cx="3179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Wittgenstein, 1922.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8E1FF321-4221-768B-E57D-5ECFBFEDB0FC}"/>
              </a:ext>
            </a:extLst>
          </p:cNvPr>
          <p:cNvSpPr txBox="1">
            <a:spLocks/>
          </p:cNvSpPr>
          <p:nvPr/>
        </p:nvSpPr>
        <p:spPr>
          <a:xfrm>
            <a:off x="527362" y="2526153"/>
            <a:ext cx="8089273" cy="964866"/>
          </a:xfrm>
          <a:prstGeom prst="rect">
            <a:avLst/>
          </a:prstGeom>
        </p:spPr>
        <p:txBody>
          <a:bodyPr/>
          <a:lstStyle>
            <a:lvl1pPr marL="360000" marR="0" indent="-360000" algn="l" defTabSz="720000" rtl="0" eaLnBrk="1" fontAlgn="auto" latinLnBrk="0" hangingPunct="1">
              <a:lnSpc>
                <a:spcPts val="3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 sz="2550" kern="1200" baseline="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550" kern="120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550" kern="120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550" kern="120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15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550" kern="1200">
                <a:solidFill>
                  <a:schemeClr val="tx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3129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feil: Chevron 2">
            <a:extLst>
              <a:ext uri="{FF2B5EF4-FFF2-40B4-BE49-F238E27FC236}">
                <a16:creationId xmlns:a16="http://schemas.microsoft.com/office/drawing/2014/main" id="{6AEA9DDB-52A8-C12A-90A8-03BEB936F01E}"/>
              </a:ext>
            </a:extLst>
          </p:cNvPr>
          <p:cNvSpPr/>
          <p:nvPr/>
        </p:nvSpPr>
        <p:spPr>
          <a:xfrm>
            <a:off x="4087368" y="2944368"/>
            <a:ext cx="969264" cy="969264"/>
          </a:xfrm>
          <a:prstGeom prst="chevr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5192181-0B6F-F30F-9973-B4A7241FDA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 err="1"/>
              <a:t>What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“real(</a:t>
            </a:r>
            <a:r>
              <a:rPr lang="de-AT" dirty="0" err="1"/>
              <a:t>ity</a:t>
            </a:r>
            <a:r>
              <a:rPr lang="de-AT" dirty="0"/>
              <a:t>)“?</a:t>
            </a:r>
          </a:p>
        </p:txBody>
      </p:sp>
    </p:spTree>
    <p:extLst>
      <p:ext uri="{BB962C8B-B14F-4D97-AF65-F5344CB8AC3E}">
        <p14:creationId xmlns:p14="http://schemas.microsoft.com/office/powerpoint/2010/main" val="71576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2A05C52F-19F8-CC2E-01AC-4FA27FA3BF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 err="1"/>
              <a:t>Constructive</a:t>
            </a:r>
            <a:r>
              <a:rPr lang="de-AT" dirty="0"/>
              <a:t> Realism</a:t>
            </a:r>
            <a:r>
              <a:rPr lang="de-AT" baseline="30000" dirty="0"/>
              <a:t>2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864382-19A8-EB6B-52E0-95EAD591F13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883" y="3405351"/>
            <a:ext cx="6376389" cy="3144844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“Wirklichkeit”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understood</a:t>
            </a:r>
            <a:r>
              <a:rPr lang="de-AT" dirty="0"/>
              <a:t> as the </a:t>
            </a:r>
            <a:r>
              <a:rPr lang="de-AT" dirty="0" err="1"/>
              <a:t>world</a:t>
            </a:r>
            <a:r>
              <a:rPr lang="de-AT" dirty="0"/>
              <a:t> “</a:t>
            </a:r>
            <a:r>
              <a:rPr lang="de-AT" dirty="0" err="1"/>
              <a:t>with</a:t>
            </a:r>
            <a:r>
              <a:rPr lang="de-AT" dirty="0"/>
              <a:t> </a:t>
            </a:r>
            <a:r>
              <a:rPr lang="de-AT" dirty="0" err="1"/>
              <a:t>which</a:t>
            </a:r>
            <a:r>
              <a:rPr lang="de-AT" dirty="0"/>
              <a:t> </a:t>
            </a:r>
            <a:r>
              <a:rPr lang="de-AT" dirty="0" err="1"/>
              <a:t>we</a:t>
            </a:r>
            <a:r>
              <a:rPr lang="de-AT" dirty="0"/>
              <a:t> live, </a:t>
            </a:r>
            <a:r>
              <a:rPr lang="de-AT" dirty="0" err="1"/>
              <a:t>that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, </a:t>
            </a:r>
            <a:r>
              <a:rPr lang="de-AT" dirty="0" err="1"/>
              <a:t>everything</a:t>
            </a:r>
            <a:r>
              <a:rPr lang="de-AT" dirty="0"/>
              <a:t> </a:t>
            </a:r>
            <a:r>
              <a:rPr lang="de-AT" dirty="0" err="1"/>
              <a:t>that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there</a:t>
            </a:r>
            <a:r>
              <a:rPr lang="de-AT" dirty="0"/>
              <a:t> </a:t>
            </a:r>
            <a:r>
              <a:rPr lang="de-AT" dirty="0" err="1"/>
              <a:t>before</a:t>
            </a:r>
            <a:r>
              <a:rPr lang="de-AT" dirty="0"/>
              <a:t> </a:t>
            </a:r>
            <a:r>
              <a:rPr lang="de-AT" dirty="0" err="1"/>
              <a:t>our</a:t>
            </a:r>
            <a:r>
              <a:rPr lang="de-AT" dirty="0"/>
              <a:t> </a:t>
            </a:r>
            <a:r>
              <a:rPr lang="de-AT" dirty="0" err="1"/>
              <a:t>reflection</a:t>
            </a:r>
            <a:r>
              <a:rPr lang="de-AT" dirty="0"/>
              <a:t>“.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While “Realität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what</a:t>
            </a:r>
            <a:r>
              <a:rPr lang="de-AT" dirty="0"/>
              <a:t> </a:t>
            </a:r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construct</a:t>
            </a:r>
            <a:r>
              <a:rPr lang="de-AT" dirty="0"/>
              <a:t> and </a:t>
            </a:r>
            <a:r>
              <a:rPr lang="de-AT" dirty="0" err="1"/>
              <a:t>what</a:t>
            </a:r>
            <a:r>
              <a:rPr lang="de-AT" dirty="0"/>
              <a:t> </a:t>
            </a:r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reflect</a:t>
            </a:r>
            <a:r>
              <a:rPr lang="de-AT" dirty="0"/>
              <a:t>”. “Realität” </a:t>
            </a:r>
            <a:r>
              <a:rPr lang="de-AT" dirty="0" err="1"/>
              <a:t>is</a:t>
            </a:r>
            <a:r>
              <a:rPr lang="de-AT" dirty="0"/>
              <a:t> the “</a:t>
            </a:r>
            <a:r>
              <a:rPr lang="de-AT" dirty="0" err="1"/>
              <a:t>world</a:t>
            </a:r>
            <a:r>
              <a:rPr lang="de-AT" dirty="0"/>
              <a:t> of </a:t>
            </a:r>
            <a:r>
              <a:rPr lang="de-AT" dirty="0" err="1"/>
              <a:t>our</a:t>
            </a:r>
            <a:r>
              <a:rPr lang="de-AT" dirty="0"/>
              <a:t> </a:t>
            </a:r>
            <a:r>
              <a:rPr lang="de-AT" dirty="0" err="1"/>
              <a:t>knowledge</a:t>
            </a:r>
            <a:r>
              <a:rPr lang="de-AT" dirty="0"/>
              <a:t>”.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84F4837-B41E-6831-060A-E7EC0A356F1B}"/>
              </a:ext>
            </a:extLst>
          </p:cNvPr>
          <p:cNvSpPr txBox="1"/>
          <p:nvPr/>
        </p:nvSpPr>
        <p:spPr>
          <a:xfrm>
            <a:off x="6893544" y="2167417"/>
            <a:ext cx="1355115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2800" b="1" dirty="0">
                <a:latin typeface="Franklin Gothic Book" panose="020B0503020102020204" pitchFamily="34" charset="0"/>
              </a:rPr>
              <a:t>Realität</a:t>
            </a:r>
            <a:endParaRPr lang="de-AT" b="1" dirty="0">
              <a:latin typeface="Franklin Gothic Book" panose="020B05030201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A5E19AB-DCA0-2CD6-26EE-EB60DDF83F5F}"/>
              </a:ext>
            </a:extLst>
          </p:cNvPr>
          <p:cNvSpPr txBox="1"/>
          <p:nvPr/>
        </p:nvSpPr>
        <p:spPr>
          <a:xfrm>
            <a:off x="662893" y="2167417"/>
            <a:ext cx="193835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2800" b="1" dirty="0">
                <a:latin typeface="Franklin Gothic Book" panose="020B0503020102020204" pitchFamily="34" charset="0"/>
              </a:rPr>
              <a:t>Wirklichkeit</a:t>
            </a:r>
            <a:endParaRPr lang="de-AT" b="1" dirty="0">
              <a:latin typeface="Franklin Gothic Book" panose="020B05030201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EAC24CB-4003-9663-64EB-98A1323A0453}"/>
              </a:ext>
            </a:extLst>
          </p:cNvPr>
          <p:cNvSpPr txBox="1"/>
          <p:nvPr/>
        </p:nvSpPr>
        <p:spPr>
          <a:xfrm>
            <a:off x="7045829" y="2740241"/>
            <a:ext cx="120283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2800" b="1" dirty="0">
                <a:latin typeface="Franklin Gothic Book" panose="020B0503020102020204" pitchFamily="34" charset="0"/>
              </a:rPr>
              <a:t>Reality</a:t>
            </a:r>
            <a:endParaRPr lang="de-AT" b="1" dirty="0">
              <a:latin typeface="Franklin Gothic Book" panose="020B05030201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4A0E57C-44CE-4040-02C6-FADB83835BD5}"/>
              </a:ext>
            </a:extLst>
          </p:cNvPr>
          <p:cNvSpPr txBox="1"/>
          <p:nvPr/>
        </p:nvSpPr>
        <p:spPr>
          <a:xfrm>
            <a:off x="662893" y="2740241"/>
            <a:ext cx="383868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2800" b="1" dirty="0">
                <a:latin typeface="Franklin Gothic Book" panose="020B0503020102020204" pitchFamily="34" charset="0"/>
              </a:rPr>
              <a:t>Real </a:t>
            </a:r>
            <a:r>
              <a:rPr lang="de-AT" sz="2800" b="1" dirty="0" err="1">
                <a:latin typeface="Franklin Gothic Book" panose="020B0503020102020204" pitchFamily="34" charset="0"/>
              </a:rPr>
              <a:t>world</a:t>
            </a:r>
            <a:r>
              <a:rPr lang="de-AT" sz="2800" b="1" dirty="0">
                <a:latin typeface="Franklin Gothic Book" panose="020B0503020102020204" pitchFamily="34" charset="0"/>
              </a:rPr>
              <a:t>/Environment</a:t>
            </a:r>
            <a:endParaRPr lang="de-AT" b="1" dirty="0">
              <a:latin typeface="Franklin Gothic Book" panose="020B05030201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F4A226F-25C0-EF18-B571-5999F2C1CA90}"/>
              </a:ext>
            </a:extLst>
          </p:cNvPr>
          <p:cNvSpPr txBox="1"/>
          <p:nvPr/>
        </p:nvSpPr>
        <p:spPr>
          <a:xfrm>
            <a:off x="262758" y="6415802"/>
            <a:ext cx="3179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Wallner 2002.</a:t>
            </a:r>
          </a:p>
        </p:txBody>
      </p:sp>
    </p:spTree>
    <p:extLst>
      <p:ext uri="{BB962C8B-B14F-4D97-AF65-F5344CB8AC3E}">
        <p14:creationId xmlns:p14="http://schemas.microsoft.com/office/powerpoint/2010/main" val="252622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  <p:bldP spid="8" grpId="0" animBg="1"/>
      <p:bldP spid="10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410D96F-4288-95A6-FA30-6974A1A0064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noProof="0" dirty="0"/>
              <a:t>Cup or Bowl?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C5C86A-B35C-8365-B4E8-B8C6DB42E3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noProof="0" dirty="0"/>
              <a:t>Right hand – Cup </a:t>
            </a:r>
          </a:p>
          <a:p>
            <a:r>
              <a:rPr lang="en-US" noProof="0" dirty="0"/>
              <a:t>Left hand – bowl 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5C2AF3C-AE69-127E-F2F4-4FF65AC13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5" t="26703" r="3432" b="9639"/>
          <a:stretch>
            <a:fillRect/>
          </a:stretch>
        </p:blipFill>
        <p:spPr bwMode="auto">
          <a:xfrm>
            <a:off x="2600477" y="3089121"/>
            <a:ext cx="3943046" cy="26207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91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BBD86-ED0D-348C-FC75-F5350B4B8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40EBE30-06CF-413D-D8E0-54980D82EF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noProof="0" dirty="0"/>
              <a:t>Cup or Bowl?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E06430E-8B73-68B4-213C-5299ED20A4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noProof="0" dirty="0"/>
              <a:t>Right hand – Cup </a:t>
            </a:r>
          </a:p>
          <a:p>
            <a:r>
              <a:rPr lang="en-US" noProof="0" dirty="0"/>
              <a:t>Left hand – bowl </a:t>
            </a:r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519FD605-B323-82F0-1325-CA0262028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197" y="3213357"/>
            <a:ext cx="3771609" cy="26207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18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6C7BE-C0D5-7920-D051-0BF156D39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C9C6F75-8F2E-1DD5-8DAE-E302E2F607E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noProof="0" dirty="0"/>
              <a:t>Cup or Bowl?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823150C-E77E-7E88-E19B-6511790C15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noProof="0" dirty="0"/>
              <a:t>Right hand – Cup </a:t>
            </a:r>
          </a:p>
          <a:p>
            <a:r>
              <a:rPr lang="en-US" noProof="0" dirty="0"/>
              <a:t>Left hand – bowl </a:t>
            </a:r>
          </a:p>
        </p:txBody>
      </p:sp>
      <p:pic>
        <p:nvPicPr>
          <p:cNvPr id="5" name="Grafik 1">
            <a:extLst>
              <a:ext uri="{FF2B5EF4-FFF2-40B4-BE49-F238E27FC236}">
                <a16:creationId xmlns:a16="http://schemas.microsoft.com/office/drawing/2014/main" id="{2C849447-960A-3B3A-6917-E80A0D141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85"/>
          <a:stretch>
            <a:fillRect/>
          </a:stretch>
        </p:blipFill>
        <p:spPr bwMode="auto">
          <a:xfrm>
            <a:off x="1609217" y="3480023"/>
            <a:ext cx="5311365" cy="22350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5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3">
            <a:extLst>
              <a:ext uri="{FF2B5EF4-FFF2-40B4-BE49-F238E27FC236}">
                <a16:creationId xmlns:a16="http://schemas.microsoft.com/office/drawing/2014/main" id="{024755A0-A5B3-3B64-63FB-A41688003F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1" b="4727"/>
          <a:stretch>
            <a:fillRect/>
          </a:stretch>
        </p:blipFill>
        <p:spPr bwMode="auto">
          <a:xfrm>
            <a:off x="2551270" y="84396"/>
            <a:ext cx="4124007" cy="62719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EF4F40C3-ECDC-03B4-278F-F1B30EC479CF}"/>
              </a:ext>
            </a:extLst>
          </p:cNvPr>
          <p:cNvSpPr/>
          <p:nvPr/>
        </p:nvSpPr>
        <p:spPr>
          <a:xfrm>
            <a:off x="4173569" y="339964"/>
            <a:ext cx="2704892" cy="89369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1:&gt;1,9</a:t>
            </a:r>
          </a:p>
          <a:p>
            <a:pPr algn="ctr">
              <a:defRPr/>
            </a:pPr>
            <a:endParaRPr lang="en-US" sz="1320" noProof="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25%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2AC2D897-B591-7D3B-84F2-4E836835AB8D}"/>
              </a:ext>
            </a:extLst>
          </p:cNvPr>
          <p:cNvSpPr/>
          <p:nvPr/>
        </p:nvSpPr>
        <p:spPr>
          <a:xfrm rot="1813140">
            <a:off x="2346498" y="866974"/>
            <a:ext cx="2569964" cy="6936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1:1,2</a:t>
            </a:r>
          </a:p>
          <a:p>
            <a:pPr algn="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10%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C85D442B-0CBE-3E55-2F58-1D278D905082}"/>
              </a:ext>
            </a:extLst>
          </p:cNvPr>
          <p:cNvSpPr/>
          <p:nvPr/>
        </p:nvSpPr>
        <p:spPr>
          <a:xfrm rot="20493536">
            <a:off x="3706882" y="4245565"/>
            <a:ext cx="2312809" cy="11937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1:1,2</a:t>
            </a:r>
          </a:p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10%</a:t>
            </a:r>
            <a:endParaRPr lang="en-US" sz="1320" noProof="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A493795-099A-ED1F-AEC2-D052CD98F380}"/>
              </a:ext>
            </a:extLst>
          </p:cNvPr>
          <p:cNvSpPr/>
          <p:nvPr/>
        </p:nvSpPr>
        <p:spPr>
          <a:xfrm>
            <a:off x="3278289" y="357426"/>
            <a:ext cx="966712" cy="8762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1:1,5</a:t>
            </a:r>
          </a:p>
          <a:p>
            <a:pPr algn="ctr">
              <a:defRPr/>
            </a:pPr>
            <a:endParaRPr lang="en-US" sz="1320" noProof="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54%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8C0CFDE-B244-D7E3-1C60-617848DAE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3592" y="2963900"/>
            <a:ext cx="6619365" cy="5232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800" noProof="0" dirty="0">
                <a:latin typeface="Franklin Gothic Demi" pitchFamily="34" charset="0"/>
              </a:rPr>
              <a:t>The object is filled with mashed </a:t>
            </a:r>
            <a:r>
              <a:rPr lang="en-US" sz="2800" noProof="0" dirty="0" err="1">
                <a:latin typeface="Franklin Gothic Demi" pitchFamily="34" charset="0"/>
              </a:rPr>
              <a:t>potatos</a:t>
            </a:r>
            <a:r>
              <a:rPr lang="en-US" sz="2800" noProof="0" dirty="0">
                <a:latin typeface="Franklin Gothic Demi" pitchFamily="34" charset="0"/>
              </a:rPr>
              <a:t>!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64F2553-814C-82AE-B88F-73396532ED97}"/>
              </a:ext>
            </a:extLst>
          </p:cNvPr>
          <p:cNvSpPr txBox="1"/>
          <p:nvPr/>
        </p:nvSpPr>
        <p:spPr>
          <a:xfrm>
            <a:off x="147145" y="6372494"/>
            <a:ext cx="2664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000" baseline="30000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noProof="0" dirty="0" err="1">
                <a:latin typeface="Arial" panose="020B0604020202020204" pitchFamily="34" charset="0"/>
                <a:cs typeface="Arial" panose="020B0604020202020204" pitchFamily="34" charset="0"/>
              </a:rPr>
              <a:t>Lablov</a:t>
            </a:r>
            <a:r>
              <a:rPr lang="en-US" sz="1000" noProof="0" dirty="0">
                <a:latin typeface="Arial" panose="020B0604020202020204" pitchFamily="34" charset="0"/>
                <a:cs typeface="Arial" panose="020B0604020202020204" pitchFamily="34" charset="0"/>
              </a:rPr>
              <a:t>, W. 1973.</a:t>
            </a:r>
          </a:p>
        </p:txBody>
      </p:sp>
    </p:spTree>
    <p:extLst>
      <p:ext uri="{BB962C8B-B14F-4D97-AF65-F5344CB8AC3E}">
        <p14:creationId xmlns:p14="http://schemas.microsoft.com/office/powerpoint/2010/main" val="94543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DAF1E-6EDD-51A8-D818-4EF9394A9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3">
            <a:extLst>
              <a:ext uri="{FF2B5EF4-FFF2-40B4-BE49-F238E27FC236}">
                <a16:creationId xmlns:a16="http://schemas.microsoft.com/office/drawing/2014/main" id="{8CE08CBD-FBB0-D0A4-35B2-B031401C13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1" b="4727"/>
          <a:stretch>
            <a:fillRect/>
          </a:stretch>
        </p:blipFill>
        <p:spPr bwMode="auto">
          <a:xfrm>
            <a:off x="2551270" y="84396"/>
            <a:ext cx="4124007" cy="62719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A300FA50-D724-3269-72B8-F497A669D1A0}"/>
              </a:ext>
            </a:extLst>
          </p:cNvPr>
          <p:cNvSpPr/>
          <p:nvPr/>
        </p:nvSpPr>
        <p:spPr>
          <a:xfrm>
            <a:off x="4173569" y="339964"/>
            <a:ext cx="2704892" cy="89369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1:&gt;1,9</a:t>
            </a:r>
          </a:p>
          <a:p>
            <a:pPr algn="ctr">
              <a:defRPr/>
            </a:pPr>
            <a:endParaRPr lang="en-US" sz="1320" noProof="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25%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7208F08-83D5-508A-C3DD-144FF3E088D8}"/>
              </a:ext>
            </a:extLst>
          </p:cNvPr>
          <p:cNvSpPr/>
          <p:nvPr/>
        </p:nvSpPr>
        <p:spPr>
          <a:xfrm rot="1813140">
            <a:off x="2346498" y="866974"/>
            <a:ext cx="2569964" cy="6936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1:1,2</a:t>
            </a:r>
          </a:p>
          <a:p>
            <a:pPr algn="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10%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B7D7F692-E5BA-FC4E-994B-F50D0A92E4CD}"/>
              </a:ext>
            </a:extLst>
          </p:cNvPr>
          <p:cNvSpPr/>
          <p:nvPr/>
        </p:nvSpPr>
        <p:spPr>
          <a:xfrm rot="20493536">
            <a:off x="3706882" y="4245565"/>
            <a:ext cx="2312809" cy="11937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1:1,2</a:t>
            </a:r>
          </a:p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10%</a:t>
            </a:r>
            <a:endParaRPr lang="en-US" sz="1320" noProof="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DE9CA64-A331-98FA-228D-F4F584A93071}"/>
              </a:ext>
            </a:extLst>
          </p:cNvPr>
          <p:cNvSpPr/>
          <p:nvPr/>
        </p:nvSpPr>
        <p:spPr>
          <a:xfrm>
            <a:off x="3278289" y="357426"/>
            <a:ext cx="966712" cy="8762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1:1,5</a:t>
            </a:r>
          </a:p>
          <a:p>
            <a:pPr algn="ctr">
              <a:defRPr/>
            </a:pPr>
            <a:endParaRPr lang="en-US" sz="1320" noProof="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54%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98BE394-DCBF-F71D-1F6A-1EDD063E8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3592" y="2963900"/>
            <a:ext cx="6619365" cy="523220"/>
          </a:xfrm>
          <a:prstGeom prst="rect">
            <a:avLst/>
          </a:prstGeom>
          <a:solidFill>
            <a:schemeClr val="bg1">
              <a:alpha val="20000"/>
            </a:schemeClr>
          </a:solidFill>
          <a:ln w="15875">
            <a:solidFill>
              <a:schemeClr val="tx1">
                <a:alpha val="2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800" noProof="0" dirty="0">
                <a:solidFill>
                  <a:schemeClr val="tx1">
                    <a:alpha val="20000"/>
                  </a:schemeClr>
                </a:solidFill>
                <a:latin typeface="Franklin Gothic Demi" pitchFamily="34" charset="0"/>
              </a:rPr>
              <a:t>The object is filled with mashed </a:t>
            </a:r>
            <a:r>
              <a:rPr lang="en-US" sz="2800" noProof="0" dirty="0" err="1">
                <a:solidFill>
                  <a:schemeClr val="tx1">
                    <a:alpha val="20000"/>
                  </a:schemeClr>
                </a:solidFill>
                <a:latin typeface="Franklin Gothic Demi" pitchFamily="34" charset="0"/>
              </a:rPr>
              <a:t>potatos</a:t>
            </a:r>
            <a:r>
              <a:rPr lang="en-US" sz="2800" noProof="0" dirty="0">
                <a:solidFill>
                  <a:schemeClr val="tx1">
                    <a:alpha val="20000"/>
                  </a:schemeClr>
                </a:solidFill>
                <a:latin typeface="Franklin Gothic Demi" pitchFamily="34" charset="0"/>
              </a:rPr>
              <a:t>!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1BD3A9D-0565-AB2D-2C35-535B9291D1D8}"/>
              </a:ext>
            </a:extLst>
          </p:cNvPr>
          <p:cNvSpPr txBox="1"/>
          <p:nvPr/>
        </p:nvSpPr>
        <p:spPr>
          <a:xfrm>
            <a:off x="2590526" y="494423"/>
            <a:ext cx="3962944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3200" dirty="0"/>
              <a:t>All the </a:t>
            </a:r>
            <a:r>
              <a:rPr lang="de-AT" sz="3200" dirty="0" err="1"/>
              <a:t>objects</a:t>
            </a:r>
            <a:r>
              <a:rPr lang="de-AT" sz="3200" dirty="0"/>
              <a:t> </a:t>
            </a:r>
            <a:r>
              <a:rPr lang="de-AT" sz="3200" dirty="0" err="1"/>
              <a:t>are</a:t>
            </a:r>
            <a:r>
              <a:rPr lang="de-AT" sz="3200" dirty="0"/>
              <a:t> “real“!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FF962E8-3EB3-8327-32FB-F22FCD804E27}"/>
              </a:ext>
            </a:extLst>
          </p:cNvPr>
          <p:cNvSpPr txBox="1"/>
          <p:nvPr/>
        </p:nvSpPr>
        <p:spPr>
          <a:xfrm>
            <a:off x="4099755" y="1606445"/>
            <a:ext cx="944489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4000" dirty="0"/>
              <a:t>BUT</a:t>
            </a:r>
            <a:endParaRPr lang="de-AT" sz="32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6785BEB-FB34-664B-6A1D-60020A2A5393}"/>
              </a:ext>
            </a:extLst>
          </p:cNvPr>
          <p:cNvSpPr txBox="1"/>
          <p:nvPr/>
        </p:nvSpPr>
        <p:spPr>
          <a:xfrm>
            <a:off x="2546444" y="4136689"/>
            <a:ext cx="4051109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4000" dirty="0"/>
              <a:t>The </a:t>
            </a:r>
            <a:r>
              <a:rPr lang="de-AT" sz="4000" dirty="0" err="1"/>
              <a:t>concepts</a:t>
            </a:r>
            <a:r>
              <a:rPr lang="de-AT" sz="4000" dirty="0"/>
              <a:t> </a:t>
            </a:r>
            <a:r>
              <a:rPr lang="de-AT" sz="4000" dirty="0" err="1"/>
              <a:t>aren‘t</a:t>
            </a:r>
            <a:r>
              <a:rPr lang="de-AT" sz="4000" dirty="0"/>
              <a:t>!</a:t>
            </a:r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247843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0D424-3180-AAE6-9441-89C452067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3">
            <a:extLst>
              <a:ext uri="{FF2B5EF4-FFF2-40B4-BE49-F238E27FC236}">
                <a16:creationId xmlns:a16="http://schemas.microsoft.com/office/drawing/2014/main" id="{A5E2D7EC-52F5-59F7-AB52-845B64D964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1" b="4727"/>
          <a:stretch>
            <a:fillRect/>
          </a:stretch>
        </p:blipFill>
        <p:spPr bwMode="auto">
          <a:xfrm>
            <a:off x="2551270" y="84396"/>
            <a:ext cx="4124007" cy="62719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4BAC78DA-CFA9-A1A9-B01A-0773BDA67BC2}"/>
              </a:ext>
            </a:extLst>
          </p:cNvPr>
          <p:cNvSpPr/>
          <p:nvPr/>
        </p:nvSpPr>
        <p:spPr>
          <a:xfrm>
            <a:off x="4173569" y="339964"/>
            <a:ext cx="2704892" cy="89369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1:&gt;1,9</a:t>
            </a:r>
          </a:p>
          <a:p>
            <a:pPr algn="ctr">
              <a:defRPr/>
            </a:pPr>
            <a:endParaRPr lang="en-US" sz="1320" noProof="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25%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6EFEF52-933D-57E9-3729-3CF0EA5126F2}"/>
              </a:ext>
            </a:extLst>
          </p:cNvPr>
          <p:cNvSpPr/>
          <p:nvPr/>
        </p:nvSpPr>
        <p:spPr>
          <a:xfrm rot="1813140">
            <a:off x="2346498" y="866974"/>
            <a:ext cx="2569964" cy="6936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1:1,2</a:t>
            </a:r>
          </a:p>
          <a:p>
            <a:pPr algn="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10%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2EF4202-9634-7989-78F9-03C9BF869E2B}"/>
              </a:ext>
            </a:extLst>
          </p:cNvPr>
          <p:cNvSpPr/>
          <p:nvPr/>
        </p:nvSpPr>
        <p:spPr>
          <a:xfrm rot="20493536">
            <a:off x="3706882" y="4245565"/>
            <a:ext cx="2312809" cy="11937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1:1,2</a:t>
            </a:r>
          </a:p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10%</a:t>
            </a:r>
            <a:endParaRPr lang="en-US" sz="1320" noProof="0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D227369-DFA1-0E66-FD9C-FE4A04321D4A}"/>
              </a:ext>
            </a:extLst>
          </p:cNvPr>
          <p:cNvSpPr/>
          <p:nvPr/>
        </p:nvSpPr>
        <p:spPr>
          <a:xfrm>
            <a:off x="3278289" y="357426"/>
            <a:ext cx="966712" cy="8762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1:1,5</a:t>
            </a:r>
          </a:p>
          <a:p>
            <a:pPr algn="ctr">
              <a:defRPr/>
            </a:pPr>
            <a:endParaRPr lang="en-US" sz="1320" noProof="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en-US" sz="1320" noProof="0" dirty="0">
                <a:solidFill>
                  <a:srgbClr val="FF0000"/>
                </a:solidFill>
              </a:rPr>
              <a:t>54%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0E80B8E-6D5F-9CC3-5A4B-0A6A9817A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405" y="2958764"/>
            <a:ext cx="2703632" cy="5232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800" noProof="0" dirty="0">
                <a:latin typeface="Franklin Gothic Demi" pitchFamily="34" charset="0"/>
              </a:rPr>
              <a:t>mashed </a:t>
            </a:r>
            <a:r>
              <a:rPr lang="en-US" sz="2800" noProof="0" dirty="0" err="1">
                <a:latin typeface="Franklin Gothic Demi" pitchFamily="34" charset="0"/>
              </a:rPr>
              <a:t>potatos</a:t>
            </a:r>
            <a:endParaRPr lang="en-US" sz="2800" noProof="0" dirty="0">
              <a:latin typeface="Franklin Gothic Demi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28FC978-9A2D-6844-1E73-8392A1DF8F4D}"/>
              </a:ext>
            </a:extLst>
          </p:cNvPr>
          <p:cNvSpPr txBox="1"/>
          <p:nvPr/>
        </p:nvSpPr>
        <p:spPr>
          <a:xfrm>
            <a:off x="2590526" y="494423"/>
            <a:ext cx="3962944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3200" dirty="0"/>
              <a:t>All the </a:t>
            </a:r>
            <a:r>
              <a:rPr lang="de-AT" sz="3200" dirty="0" err="1"/>
              <a:t>objects</a:t>
            </a:r>
            <a:r>
              <a:rPr lang="de-AT" sz="3200" dirty="0"/>
              <a:t> </a:t>
            </a:r>
            <a:r>
              <a:rPr lang="de-AT" sz="3200" dirty="0" err="1"/>
              <a:t>are</a:t>
            </a:r>
            <a:r>
              <a:rPr lang="de-AT" sz="3200" dirty="0"/>
              <a:t> “real“!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91A9DFD-453D-552D-ABC4-8EEA6B1DC77A}"/>
              </a:ext>
            </a:extLst>
          </p:cNvPr>
          <p:cNvSpPr txBox="1"/>
          <p:nvPr/>
        </p:nvSpPr>
        <p:spPr>
          <a:xfrm>
            <a:off x="4099755" y="1606445"/>
            <a:ext cx="944489" cy="707886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  <a:alpha val="50000"/>
                </a:schemeClr>
              </a:gs>
              <a:gs pos="50000">
                <a:schemeClr val="accent4">
                  <a:lumMod val="105000"/>
                  <a:satMod val="103000"/>
                  <a:tint val="73000"/>
                  <a:alpha val="50000"/>
                </a:schemeClr>
              </a:gs>
              <a:gs pos="100000">
                <a:schemeClr val="accent4">
                  <a:lumMod val="105000"/>
                  <a:satMod val="109000"/>
                  <a:tint val="81000"/>
                  <a:alpha val="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4000" dirty="0">
                <a:solidFill>
                  <a:schemeClr val="dk1">
                    <a:alpha val="20000"/>
                  </a:schemeClr>
                </a:solidFill>
              </a:rPr>
              <a:t>BUT</a:t>
            </a:r>
            <a:endParaRPr lang="de-AT" sz="3200" dirty="0">
              <a:solidFill>
                <a:schemeClr val="dk1">
                  <a:alpha val="20000"/>
                </a:schemeClr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1A45259-81DC-20B0-2FD1-9B6AC422E61E}"/>
              </a:ext>
            </a:extLst>
          </p:cNvPr>
          <p:cNvSpPr txBox="1"/>
          <p:nvPr/>
        </p:nvSpPr>
        <p:spPr>
          <a:xfrm>
            <a:off x="2546444" y="4136689"/>
            <a:ext cx="4051109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4000" dirty="0"/>
              <a:t>The </a:t>
            </a:r>
            <a:r>
              <a:rPr lang="de-AT" sz="4000" dirty="0" err="1"/>
              <a:t>concepts</a:t>
            </a:r>
            <a:r>
              <a:rPr lang="de-AT" sz="4000" dirty="0"/>
              <a:t> </a:t>
            </a:r>
            <a:r>
              <a:rPr lang="de-AT" sz="4000" dirty="0" err="1"/>
              <a:t>aren‘t</a:t>
            </a:r>
            <a:r>
              <a:rPr lang="de-AT" sz="4000" dirty="0"/>
              <a:t>!</a:t>
            </a:r>
            <a:endParaRPr lang="de-AT" sz="32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F9EBFC5-70FD-1F04-BDF8-5098203D9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4963" y="2945225"/>
            <a:ext cx="2703632" cy="523220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2800" noProof="0" dirty="0">
                <a:latin typeface="Franklin Gothic Demi" pitchFamily="34" charset="0"/>
              </a:rPr>
              <a:t>tea or coffee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0070330-9B0F-77B4-6B61-F1CF0BDBC386}"/>
              </a:ext>
            </a:extLst>
          </p:cNvPr>
          <p:cNvSpPr txBox="1"/>
          <p:nvPr/>
        </p:nvSpPr>
        <p:spPr>
          <a:xfrm>
            <a:off x="6606225" y="3572596"/>
            <a:ext cx="1701108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de-AT" sz="4000" dirty="0" err="1"/>
              <a:t>drinking</a:t>
            </a:r>
            <a:endParaRPr lang="de-AT" sz="32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D2A86E01-7488-9BDC-8D45-205A8CF53C3C}"/>
              </a:ext>
            </a:extLst>
          </p:cNvPr>
          <p:cNvSpPr txBox="1">
            <a:spLocks/>
          </p:cNvSpPr>
          <p:nvPr/>
        </p:nvSpPr>
        <p:spPr>
          <a:xfrm>
            <a:off x="834972" y="3572596"/>
            <a:ext cx="17028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de-AT" sz="4000" dirty="0" err="1"/>
              <a:t>eating</a:t>
            </a:r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145432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6D7D0BA1-7E96-6CE7-2FCB-9E6AB0038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912" y="1387037"/>
            <a:ext cx="6734175" cy="48196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8003467-BC8D-DC54-A534-BBC50E7DEDDF}"/>
              </a:ext>
            </a:extLst>
          </p:cNvPr>
          <p:cNvSpPr txBox="1"/>
          <p:nvPr/>
        </p:nvSpPr>
        <p:spPr>
          <a:xfrm>
            <a:off x="2221450" y="4293477"/>
            <a:ext cx="6006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	ABD 			     ELB </a:t>
            </a:r>
          </a:p>
          <a:p>
            <a:r>
              <a:rPr lang="de-AT" dirty="0"/>
              <a:t>(</a:t>
            </a:r>
            <a:r>
              <a:rPr lang="de-AT" dirty="0" err="1"/>
              <a:t>little</a:t>
            </a:r>
            <a:r>
              <a:rPr lang="de-AT" dirty="0"/>
              <a:t> </a:t>
            </a:r>
            <a:r>
              <a:rPr lang="de-AT" dirty="0" err="1"/>
              <a:t>finger</a:t>
            </a:r>
            <a:r>
              <a:rPr lang="de-AT" dirty="0"/>
              <a:t> </a:t>
            </a:r>
            <a:r>
              <a:rPr lang="de-AT" b="1" u="sng" dirty="0"/>
              <a:t>ABD</a:t>
            </a:r>
            <a:r>
              <a:rPr lang="de-AT" dirty="0"/>
              <a:t>UCTION)	       (</a:t>
            </a:r>
            <a:r>
              <a:rPr lang="de-AT" dirty="0" err="1"/>
              <a:t>contraction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b="1" u="sng" dirty="0"/>
              <a:t>EL</a:t>
            </a:r>
            <a:r>
              <a:rPr lang="de-AT" dirty="0"/>
              <a:t>L</a:t>
            </a:r>
            <a:r>
              <a:rPr lang="de-AT" b="1" u="sng" dirty="0"/>
              <a:t>B</a:t>
            </a:r>
            <a:r>
              <a:rPr lang="de-AT" dirty="0"/>
              <a:t>OW)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7EDB1FF-0CD3-4D76-CA8A-EE42C54D5C43}"/>
              </a:ext>
            </a:extLst>
          </p:cNvPr>
          <p:cNvSpPr txBox="1"/>
          <p:nvPr/>
        </p:nvSpPr>
        <p:spPr>
          <a:xfrm>
            <a:off x="262758" y="6415802"/>
            <a:ext cx="3179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Ranganathan,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Siemionow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, Liu, Sahgal, &amp; Yue 2004.</a:t>
            </a:r>
          </a:p>
        </p:txBody>
      </p:sp>
    </p:spTree>
    <p:extLst>
      <p:ext uri="{BB962C8B-B14F-4D97-AF65-F5344CB8AC3E}">
        <p14:creationId xmlns:p14="http://schemas.microsoft.com/office/powerpoint/2010/main" val="26977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Diagramm, Text, Zeichnung, Entwurf enthält.&#10;&#10;Automatisch generierte Beschreibung">
            <a:extLst>
              <a:ext uri="{FF2B5EF4-FFF2-40B4-BE49-F238E27FC236}">
                <a16:creationId xmlns:a16="http://schemas.microsoft.com/office/drawing/2014/main" id="{F5B6EA22-1741-B96C-EF6B-04B9295C9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165" y="1027907"/>
            <a:ext cx="4483669" cy="53849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9447854-660B-20D2-FA6D-71294DBA32A0}"/>
              </a:ext>
            </a:extLst>
          </p:cNvPr>
          <p:cNvSpPr txBox="1"/>
          <p:nvPr/>
        </p:nvSpPr>
        <p:spPr>
          <a:xfrm>
            <a:off x="315311" y="1403131"/>
            <a:ext cx="16417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/>
              <a:t>B: </a:t>
            </a:r>
            <a:r>
              <a:rPr lang="de-AT" dirty="0" err="1"/>
              <a:t>before</a:t>
            </a:r>
            <a:r>
              <a:rPr lang="de-AT" dirty="0"/>
              <a:t> </a:t>
            </a:r>
            <a:r>
              <a:rPr lang="de-AT" dirty="0" err="1"/>
              <a:t>training</a:t>
            </a:r>
            <a:endParaRPr lang="de-AT" dirty="0"/>
          </a:p>
          <a:p>
            <a:endParaRPr lang="de-AT" dirty="0"/>
          </a:p>
          <a:p>
            <a:r>
              <a:rPr lang="de-AT" dirty="0"/>
              <a:t>D: </a:t>
            </a:r>
            <a:r>
              <a:rPr lang="de-AT" dirty="0" err="1"/>
              <a:t>during</a:t>
            </a:r>
            <a:r>
              <a:rPr lang="de-AT" dirty="0"/>
              <a:t> </a:t>
            </a:r>
            <a:r>
              <a:rPr lang="de-AT" dirty="0" err="1"/>
              <a:t>training</a:t>
            </a:r>
            <a:endParaRPr lang="de-AT" dirty="0"/>
          </a:p>
          <a:p>
            <a:endParaRPr lang="de-AT" dirty="0"/>
          </a:p>
          <a:p>
            <a:r>
              <a:rPr lang="de-AT" dirty="0"/>
              <a:t>A: after </a:t>
            </a:r>
            <a:r>
              <a:rPr lang="de-AT" dirty="0" err="1"/>
              <a:t>training</a:t>
            </a:r>
            <a:endParaRPr lang="de-AT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45DD62F-F4A7-D62C-1D95-338856FA3230}"/>
              </a:ext>
            </a:extLst>
          </p:cNvPr>
          <p:cNvSpPr txBox="1"/>
          <p:nvPr/>
        </p:nvSpPr>
        <p:spPr>
          <a:xfrm>
            <a:off x="7060827" y="1371600"/>
            <a:ext cx="2207171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The significance levels were with respect to the baseline force:</a:t>
            </a:r>
          </a:p>
          <a:p>
            <a:pPr lvl="1"/>
            <a:r>
              <a:rPr lang="en-US" dirty="0"/>
              <a:t>∗P &lt; 0.05 </a:t>
            </a:r>
          </a:p>
          <a:p>
            <a:pPr lvl="1"/>
            <a:r>
              <a:rPr lang="en-US" dirty="0"/>
              <a:t>†P &lt; 0.01</a:t>
            </a:r>
          </a:p>
          <a:p>
            <a:pPr lvl="1"/>
            <a:r>
              <a:rPr lang="en-US" dirty="0"/>
              <a:t>‡P &lt; 0.005).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CC60EDE-872D-998D-38A7-C0BD817993B1}"/>
              </a:ext>
            </a:extLst>
          </p:cNvPr>
          <p:cNvSpPr txBox="1"/>
          <p:nvPr/>
        </p:nvSpPr>
        <p:spPr>
          <a:xfrm>
            <a:off x="262758" y="6415802"/>
            <a:ext cx="3179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Ranganathan, </a:t>
            </a:r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Siemionow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, Liu, Sahgal, &amp; Yue 2004.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5AE7EEE-343E-80E1-16FE-FEE1ADFDDA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44737" y="348346"/>
            <a:ext cx="6376390" cy="790575"/>
          </a:xfrm>
        </p:spPr>
        <p:txBody>
          <a:bodyPr/>
          <a:lstStyle/>
          <a:p>
            <a:r>
              <a:rPr lang="de-AT" dirty="0" err="1"/>
              <a:t>only</a:t>
            </a:r>
            <a:r>
              <a:rPr lang="de-AT" dirty="0"/>
              <a:t> MENTAL </a:t>
            </a:r>
            <a:r>
              <a:rPr lang="de-AT" dirty="0" err="1"/>
              <a:t>training</a:t>
            </a:r>
            <a:r>
              <a:rPr lang="de-AT" dirty="0"/>
              <a:t>!</a:t>
            </a:r>
            <a:r>
              <a:rPr lang="de-DE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1644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4AA9651-F2DB-46CD-9E40-3095E04D89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18916" y="507561"/>
            <a:ext cx="6376390" cy="790575"/>
          </a:xfrm>
        </p:spPr>
        <p:txBody>
          <a:bodyPr/>
          <a:lstStyle/>
          <a:p>
            <a:r>
              <a:rPr lang="de-AT" dirty="0" err="1"/>
              <a:t>little</a:t>
            </a:r>
            <a:r>
              <a:rPr lang="de-AT" dirty="0"/>
              <a:t> </a:t>
            </a:r>
            <a:r>
              <a:rPr lang="de-AT" dirty="0" err="1"/>
              <a:t>finger</a:t>
            </a:r>
            <a:r>
              <a:rPr lang="de-AT" dirty="0"/>
              <a:t> </a:t>
            </a:r>
            <a:r>
              <a:rPr lang="de-AT" b="1" u="sng" dirty="0"/>
              <a:t>ABD</a:t>
            </a:r>
            <a:r>
              <a:rPr lang="de-AT" dirty="0"/>
              <a:t>UCTION</a:t>
            </a:r>
            <a:r>
              <a:rPr lang="de-DE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de-AT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E00A4CD-2ACB-1583-B2A4-E952E32621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0B54A51-CCA2-2A74-FD83-BA224F920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113" y="1923415"/>
            <a:ext cx="4987159" cy="40872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B332027-8054-FF14-3025-101D9076C8F3}"/>
              </a:ext>
            </a:extLst>
          </p:cNvPr>
          <p:cNvSpPr txBox="1"/>
          <p:nvPr/>
        </p:nvSpPr>
        <p:spPr>
          <a:xfrm>
            <a:off x="262758" y="6415802"/>
            <a:ext cx="3179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Yue &amp; Cole 1992.</a:t>
            </a:r>
          </a:p>
        </p:txBody>
      </p:sp>
    </p:spTree>
    <p:extLst>
      <p:ext uri="{BB962C8B-B14F-4D97-AF65-F5344CB8AC3E}">
        <p14:creationId xmlns:p14="http://schemas.microsoft.com/office/powerpoint/2010/main" val="363409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91A1965C-1031-6612-F863-5F00BEE17C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3" t="21194"/>
          <a:stretch>
            <a:fillRect/>
          </a:stretch>
        </p:blipFill>
        <p:spPr bwMode="auto">
          <a:xfrm>
            <a:off x="3762725" y="2182656"/>
            <a:ext cx="4284007" cy="398580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E8E98A-C703-1B96-68EE-413B52154CF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72000" y="1295243"/>
            <a:ext cx="6376390" cy="790575"/>
          </a:xfrm>
        </p:spPr>
        <p:txBody>
          <a:bodyPr>
            <a:normAutofit/>
          </a:bodyPr>
          <a:lstStyle/>
          <a:p>
            <a:r>
              <a:rPr lang="de-AT" dirty="0"/>
              <a:t>a pink </a:t>
            </a:r>
            <a:r>
              <a:rPr lang="de-AT" dirty="0" err="1"/>
              <a:t>elephant</a:t>
            </a:r>
            <a:endParaRPr lang="de-AT" dirty="0"/>
          </a:p>
          <a:p>
            <a:endParaRPr lang="de-AT" dirty="0"/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7CD72C83-194B-A3F1-6501-A117644F12A9}"/>
              </a:ext>
            </a:extLst>
          </p:cNvPr>
          <p:cNvSpPr txBox="1">
            <a:spLocks/>
          </p:cNvSpPr>
          <p:nvPr/>
        </p:nvSpPr>
        <p:spPr>
          <a:xfrm>
            <a:off x="2914117" y="689537"/>
            <a:ext cx="6376390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989013" algn="l"/>
              </a:tabLst>
              <a:defRPr sz="4200" kern="120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err="1"/>
              <a:t>Don‘t</a:t>
            </a:r>
            <a:r>
              <a:rPr lang="de-AT" dirty="0"/>
              <a:t> </a:t>
            </a:r>
            <a:r>
              <a:rPr lang="de-AT" dirty="0" err="1"/>
              <a:t>think</a:t>
            </a:r>
            <a:r>
              <a:rPr lang="de-AT" dirty="0"/>
              <a:t> of… </a:t>
            </a:r>
          </a:p>
        </p:txBody>
      </p:sp>
    </p:spTree>
    <p:extLst>
      <p:ext uri="{BB962C8B-B14F-4D97-AF65-F5344CB8AC3E}">
        <p14:creationId xmlns:p14="http://schemas.microsoft.com/office/powerpoint/2010/main" val="354974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Lächelndes Baby">
            <a:extLst>
              <a:ext uri="{FF2B5EF4-FFF2-40B4-BE49-F238E27FC236}">
                <a16:creationId xmlns:a16="http://schemas.microsoft.com/office/drawing/2014/main" id="{85560118-EAB3-3636-3F95-70D57DA9A0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13" y="2121624"/>
            <a:ext cx="3858773" cy="26147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1" name="Grafik 10" descr="Abbildung einer Person mit Kind">
            <a:extLst>
              <a:ext uri="{FF2B5EF4-FFF2-40B4-BE49-F238E27FC236}">
                <a16:creationId xmlns:a16="http://schemas.microsoft.com/office/drawing/2014/main" id="{C0780426-0C96-AB37-3E3B-FF77B82FAA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72" y="1139750"/>
            <a:ext cx="7217855" cy="48631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FA647297-FFD6-441E-10E5-1B81C47EB0EE}"/>
              </a:ext>
            </a:extLst>
          </p:cNvPr>
          <p:cNvGrpSpPr/>
          <p:nvPr/>
        </p:nvGrpSpPr>
        <p:grpSpPr>
          <a:xfrm>
            <a:off x="1152146" y="625526"/>
            <a:ext cx="7481794" cy="4972422"/>
            <a:chOff x="1152146" y="625526"/>
            <a:chExt cx="7481794" cy="4972422"/>
          </a:xfrm>
        </p:grpSpPr>
        <p:pic>
          <p:nvPicPr>
            <p:cNvPr id="13" name="Grafik 12" descr="Junges Mädchen mit Hand auf dem Kinn">
              <a:extLst>
                <a:ext uri="{FF2B5EF4-FFF2-40B4-BE49-F238E27FC236}">
                  <a16:creationId xmlns:a16="http://schemas.microsoft.com/office/drawing/2014/main" id="{953CEE30-CD27-ECBD-7A0B-3221C67B0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8334" y="1386841"/>
              <a:ext cx="1400802" cy="3711404"/>
            </a:xfrm>
            <a:prstGeom prst="chord">
              <a:avLst>
                <a:gd name="adj1" fmla="val 6616938"/>
                <a:gd name="adj2" fmla="val 19558711"/>
              </a:avLst>
            </a:prstGeom>
          </p:spPr>
        </p:pic>
        <p:pic>
          <p:nvPicPr>
            <p:cNvPr id="17" name="Grafik 16" descr="Geschäftsfrau mit Hand auf der Stirn">
              <a:extLst>
                <a:ext uri="{FF2B5EF4-FFF2-40B4-BE49-F238E27FC236}">
                  <a16:creationId xmlns:a16="http://schemas.microsoft.com/office/drawing/2014/main" id="{6C9B75AA-687D-8077-F021-2A5A5D6BB4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52146" y="1297843"/>
              <a:ext cx="1137445" cy="3109108"/>
            </a:xfrm>
            <a:prstGeom prst="chord">
              <a:avLst>
                <a:gd name="adj1" fmla="val 6613049"/>
                <a:gd name="adj2" fmla="val 693923"/>
              </a:avLst>
            </a:prstGeom>
          </p:spPr>
        </p:pic>
        <p:pic>
          <p:nvPicPr>
            <p:cNvPr id="25" name="Grafik 24" descr="Geschäftsfrau mit Hand auf dem Kinn">
              <a:extLst>
                <a:ext uri="{FF2B5EF4-FFF2-40B4-BE49-F238E27FC236}">
                  <a16:creationId xmlns:a16="http://schemas.microsoft.com/office/drawing/2014/main" id="{9A907304-BDE2-1190-CDE2-D739ACB0C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6495" y="1427317"/>
              <a:ext cx="1137445" cy="4170631"/>
            </a:xfrm>
            <a:prstGeom prst="rect">
              <a:avLst/>
            </a:prstGeom>
          </p:spPr>
        </p:pic>
        <p:pic>
          <p:nvPicPr>
            <p:cNvPr id="29" name="Grafik 28" descr="Junger Geschäftsmann mit Hand auf dem Gesicht">
              <a:extLst>
                <a:ext uri="{FF2B5EF4-FFF2-40B4-BE49-F238E27FC236}">
                  <a16:creationId xmlns:a16="http://schemas.microsoft.com/office/drawing/2014/main" id="{F05FDFD2-01A7-A363-F82A-F4BA6B76AD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711"/>
            <a:stretch>
              <a:fillRect/>
            </a:stretch>
          </p:blipFill>
          <p:spPr>
            <a:xfrm>
              <a:off x="3052193" y="625526"/>
              <a:ext cx="1455377" cy="2165973"/>
            </a:xfrm>
            <a:prstGeom prst="chord">
              <a:avLst>
                <a:gd name="adj1" fmla="val 9168147"/>
                <a:gd name="adj2" fmla="val 3453471"/>
              </a:avLst>
            </a:prstGeom>
          </p:spPr>
        </p:pic>
      </p:grpSp>
    </p:spTree>
    <p:extLst>
      <p:ext uri="{BB962C8B-B14F-4D97-AF65-F5344CB8AC3E}">
        <p14:creationId xmlns:p14="http://schemas.microsoft.com/office/powerpoint/2010/main" val="132104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70D1C-4298-06A7-BFA6-B7837209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0423C70-CFDC-5BF2-9029-DBB4CC3766D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/>
              <a:t>Last </a:t>
            </a:r>
            <a:r>
              <a:rPr lang="de-AT" dirty="0" err="1"/>
              <a:t>year</a:t>
            </a:r>
            <a:r>
              <a:rPr lang="de-AT" dirty="0"/>
              <a:t> I </a:t>
            </a:r>
            <a:r>
              <a:rPr lang="de-AT" dirty="0" err="1"/>
              <a:t>showed</a:t>
            </a:r>
            <a:r>
              <a:rPr lang="de-AT" dirty="0"/>
              <a:t> </a:t>
            </a:r>
            <a:r>
              <a:rPr lang="de-AT" dirty="0" err="1"/>
              <a:t>you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D48516A-3E03-D130-A2DF-21525B9A71F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How </a:t>
            </a:r>
            <a:r>
              <a:rPr lang="de-AT" dirty="0" err="1"/>
              <a:t>we</a:t>
            </a:r>
            <a:r>
              <a:rPr lang="de-AT" dirty="0"/>
              <a:t> </a:t>
            </a:r>
            <a:r>
              <a:rPr lang="de-AT" dirty="0" err="1"/>
              <a:t>seem</a:t>
            </a:r>
            <a:r>
              <a:rPr lang="de-AT" dirty="0"/>
              <a:t> to </a:t>
            </a:r>
            <a:r>
              <a:rPr lang="de-AT" dirty="0" err="1"/>
              <a:t>learn</a:t>
            </a:r>
            <a:r>
              <a:rPr lang="de-AT" dirty="0"/>
              <a:t>, </a:t>
            </a:r>
            <a:r>
              <a:rPr lang="de-AT" dirty="0" err="1"/>
              <a:t>if</a:t>
            </a:r>
            <a:r>
              <a:rPr lang="de-AT" dirty="0"/>
              <a:t> </a:t>
            </a:r>
            <a:r>
              <a:rPr lang="de-AT" dirty="0" err="1"/>
              <a:t>something</a:t>
            </a:r>
            <a:r>
              <a:rPr lang="de-AT" dirty="0"/>
              <a:t> </a:t>
            </a:r>
            <a:r>
              <a:rPr lang="de-AT" dirty="0" err="1"/>
              <a:t>is</a:t>
            </a:r>
            <a:r>
              <a:rPr lang="de-AT" dirty="0"/>
              <a:t> </a:t>
            </a:r>
            <a:r>
              <a:rPr lang="de-AT" dirty="0" err="1"/>
              <a:t>good</a:t>
            </a:r>
            <a:r>
              <a:rPr lang="de-AT" dirty="0"/>
              <a:t> to </a:t>
            </a:r>
            <a:r>
              <a:rPr lang="de-AT" dirty="0" err="1"/>
              <a:t>eat</a:t>
            </a:r>
            <a:r>
              <a:rPr lang="de-AT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38364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2FFE0-88A4-C9A0-984E-D52DD39A1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Im Haus, Wand, Spiegel, Fenster enthält.&#10;&#10;Automatisch generierte Beschreibung">
            <a:extLst>
              <a:ext uri="{FF2B5EF4-FFF2-40B4-BE49-F238E27FC236}">
                <a16:creationId xmlns:a16="http://schemas.microsoft.com/office/drawing/2014/main" id="{1D1B54FA-0C7D-775D-B138-B67B7E907D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4" t="10398" r="18194" b="26482"/>
          <a:stretch/>
        </p:blipFill>
        <p:spPr>
          <a:xfrm>
            <a:off x="1637829" y="2071987"/>
            <a:ext cx="5868342" cy="39030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DED2BB3F-60A9-DE12-E808-7FB19BE857FC}"/>
              </a:ext>
            </a:extLst>
          </p:cNvPr>
          <p:cNvSpPr txBox="1"/>
          <p:nvPr/>
        </p:nvSpPr>
        <p:spPr>
          <a:xfrm>
            <a:off x="825755" y="2885092"/>
            <a:ext cx="157607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swald"/>
                <a:ea typeface="+mn-ea"/>
                <a:cs typeface="+mn-cs"/>
              </a:rPr>
              <a:t>Starving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1CF6DF2-1A9B-E127-21F7-8C3CE6AFFDF6}"/>
              </a:ext>
            </a:extLst>
          </p:cNvPr>
          <p:cNvSpPr txBox="1"/>
          <p:nvPr/>
        </p:nvSpPr>
        <p:spPr>
          <a:xfrm>
            <a:off x="3812818" y="4640319"/>
            <a:ext cx="1518364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Oswald"/>
                <a:ea typeface="+mn-ea"/>
                <a:cs typeface="+mn-cs"/>
              </a:rPr>
              <a:t>Survival</a:t>
            </a:r>
          </a:p>
        </p:txBody>
      </p:sp>
      <p:pic>
        <p:nvPicPr>
          <p:cNvPr id="11" name="Grafik 10" descr="Ein Bild, das Frucht, Samenlose Frucht, Beeren, Johannisbeeren enthält.&#10;&#10;Automatisch generierte Beschreibung">
            <a:extLst>
              <a:ext uri="{FF2B5EF4-FFF2-40B4-BE49-F238E27FC236}">
                <a16:creationId xmlns:a16="http://schemas.microsoft.com/office/drawing/2014/main" id="{B75EE4A6-5F95-E6AA-E818-B68D5C5784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183" y="3048001"/>
            <a:ext cx="2177634" cy="14528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Grafik 11" descr="Ein Bild, das Pflanze, Himmel, draußen, Zweig enthält.&#10;&#10;Automatisch generierte Beschreibung">
            <a:extLst>
              <a:ext uri="{FF2B5EF4-FFF2-40B4-BE49-F238E27FC236}">
                <a16:creationId xmlns:a16="http://schemas.microsoft.com/office/drawing/2014/main" id="{37C2FF53-FA67-4291-9E7A-EA340FF001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11" r="15643" b="-1"/>
          <a:stretch/>
        </p:blipFill>
        <p:spPr>
          <a:xfrm>
            <a:off x="6234729" y="3764959"/>
            <a:ext cx="2542884" cy="25913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2B1C70C9-0EAA-37C6-1573-25BEB9C4F0CF}"/>
              </a:ext>
            </a:extLst>
          </p:cNvPr>
          <p:cNvSpPr txBox="1"/>
          <p:nvPr/>
        </p:nvSpPr>
        <p:spPr>
          <a:xfrm>
            <a:off x="6532179" y="2885092"/>
            <a:ext cx="178606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swald"/>
                <a:ea typeface="+mn-ea"/>
                <a:cs typeface="+mn-cs"/>
              </a:rPr>
              <a:t>Poisoning</a:t>
            </a:r>
          </a:p>
        </p:txBody>
      </p: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C2090865-A7E3-335D-312A-6431968C5874}"/>
              </a:ext>
            </a:extLst>
          </p:cNvPr>
          <p:cNvGrpSpPr/>
          <p:nvPr/>
        </p:nvGrpSpPr>
        <p:grpSpPr>
          <a:xfrm>
            <a:off x="1878724" y="1764955"/>
            <a:ext cx="5386552" cy="4018982"/>
            <a:chOff x="1878724" y="1764955"/>
            <a:chExt cx="5386552" cy="4018982"/>
          </a:xfrm>
        </p:grpSpPr>
        <p:pic>
          <p:nvPicPr>
            <p:cNvPr id="5" name="Grafik 4" descr="Ein Bild, das Entwurf, Zeichnung, Diagramm, Reihe enthält.&#10;&#10;Automatisch generierte Beschreibung">
              <a:extLst>
                <a:ext uri="{FF2B5EF4-FFF2-40B4-BE49-F238E27FC236}">
                  <a16:creationId xmlns:a16="http://schemas.microsoft.com/office/drawing/2014/main" id="{74D6236F-A8F9-09D0-B239-711EB2857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8724" y="1764955"/>
              <a:ext cx="5386552" cy="401898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AD4A664D-185A-7845-4F90-B0503072029A}"/>
                </a:ext>
              </a:extLst>
            </p:cNvPr>
            <p:cNvSpPr txBox="1"/>
            <p:nvPr/>
          </p:nvSpPr>
          <p:spPr>
            <a:xfrm>
              <a:off x="2203699" y="2627601"/>
              <a:ext cx="843803" cy="36933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AT" dirty="0" err="1"/>
                <a:t>eyes</a:t>
              </a:r>
              <a:endParaRPr lang="de-AT" dirty="0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8C39338C-A7F4-6BAA-6561-1CD8BB856AB3}"/>
                </a:ext>
              </a:extLst>
            </p:cNvPr>
            <p:cNvSpPr txBox="1"/>
            <p:nvPr/>
          </p:nvSpPr>
          <p:spPr>
            <a:xfrm>
              <a:off x="2198231" y="3108774"/>
              <a:ext cx="849271" cy="36933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de-AT" dirty="0" err="1"/>
                <a:t>tongue</a:t>
              </a:r>
              <a:endParaRPr lang="de-AT" dirty="0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CE3521B6-3E3C-5D61-1EF2-0B6C3A45CFFC}"/>
                </a:ext>
              </a:extLst>
            </p:cNvPr>
            <p:cNvSpPr txBox="1"/>
            <p:nvPr/>
          </p:nvSpPr>
          <p:spPr>
            <a:xfrm>
              <a:off x="2198231" y="4159862"/>
              <a:ext cx="843803" cy="36933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AT" dirty="0" err="1"/>
                <a:t>colon</a:t>
              </a:r>
              <a:endParaRPr lang="de-AT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F964BF02-0601-9E7A-82A6-62D11B27C472}"/>
                </a:ext>
              </a:extLst>
            </p:cNvPr>
            <p:cNvSpPr txBox="1"/>
            <p:nvPr/>
          </p:nvSpPr>
          <p:spPr>
            <a:xfrm>
              <a:off x="2198231" y="4691322"/>
              <a:ext cx="843803" cy="36933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AT" dirty="0"/>
                <a:t>…</a:t>
              </a: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A59FD61F-2C3B-E19F-2269-EC58FC1FFF6D}"/>
                </a:ext>
              </a:extLst>
            </p:cNvPr>
            <p:cNvSpPr txBox="1"/>
            <p:nvPr/>
          </p:nvSpPr>
          <p:spPr>
            <a:xfrm>
              <a:off x="3946037" y="2297373"/>
              <a:ext cx="843803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AT" dirty="0" err="1"/>
                <a:t>Amyg</a:t>
              </a:r>
              <a:r>
                <a:rPr lang="de-AT" dirty="0"/>
                <a:t>.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601314EE-9C9A-974F-987B-71C9F16C6C2C}"/>
                </a:ext>
              </a:extLst>
            </p:cNvPr>
            <p:cNvSpPr txBox="1"/>
            <p:nvPr/>
          </p:nvSpPr>
          <p:spPr>
            <a:xfrm>
              <a:off x="3946037" y="3681886"/>
              <a:ext cx="843803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AT" dirty="0" err="1"/>
                <a:t>pfC</a:t>
              </a:r>
              <a:endParaRPr lang="de-AT" dirty="0"/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0A57CF7B-CA4B-906A-F089-B86BCBF92A4A}"/>
                </a:ext>
              </a:extLst>
            </p:cNvPr>
            <p:cNvSpPr txBox="1"/>
            <p:nvPr/>
          </p:nvSpPr>
          <p:spPr>
            <a:xfrm>
              <a:off x="3945580" y="2991448"/>
              <a:ext cx="843803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AT" dirty="0"/>
                <a:t>FFF</a:t>
              </a:r>
            </a:p>
          </p:txBody>
        </p: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FB165E98-0FDA-D38A-C2E4-FBC6442D1C98}"/>
                </a:ext>
              </a:extLst>
            </p:cNvPr>
            <p:cNvSpPr txBox="1"/>
            <p:nvPr/>
          </p:nvSpPr>
          <p:spPr>
            <a:xfrm>
              <a:off x="3945580" y="4438591"/>
              <a:ext cx="843803" cy="36933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de-AT" dirty="0"/>
                <a:t>…</a:t>
              </a:r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A46C6473-DBE5-9B45-940A-94AEB7958FD0}"/>
              </a:ext>
            </a:extLst>
          </p:cNvPr>
          <p:cNvSpPr txBox="1"/>
          <p:nvPr/>
        </p:nvSpPr>
        <p:spPr>
          <a:xfrm>
            <a:off x="262758" y="6415802"/>
            <a:ext cx="3179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Testor 2025.</a:t>
            </a:r>
          </a:p>
        </p:txBody>
      </p:sp>
    </p:spTree>
    <p:extLst>
      <p:ext uri="{BB962C8B-B14F-4D97-AF65-F5344CB8AC3E}">
        <p14:creationId xmlns:p14="http://schemas.microsoft.com/office/powerpoint/2010/main" val="130872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66BD2-F15F-4BC8-8A3A-71EF0803A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Lächelndes Baby">
            <a:extLst>
              <a:ext uri="{FF2B5EF4-FFF2-40B4-BE49-F238E27FC236}">
                <a16:creationId xmlns:a16="http://schemas.microsoft.com/office/drawing/2014/main" id="{614B958E-FD93-5309-A1E9-8ED1A717F5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13" y="2121624"/>
            <a:ext cx="3858773" cy="26147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1" name="Grafik 10" descr="Abbildung einer Person mit Kind">
            <a:extLst>
              <a:ext uri="{FF2B5EF4-FFF2-40B4-BE49-F238E27FC236}">
                <a16:creationId xmlns:a16="http://schemas.microsoft.com/office/drawing/2014/main" id="{86473600-BFAC-BFEE-B472-F929D63EB1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72" y="1139750"/>
            <a:ext cx="7217855" cy="48631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466AC029-BE5A-9B56-753C-C6744A833BC5}"/>
              </a:ext>
            </a:extLst>
          </p:cNvPr>
          <p:cNvGrpSpPr/>
          <p:nvPr/>
        </p:nvGrpSpPr>
        <p:grpSpPr>
          <a:xfrm>
            <a:off x="1152146" y="625526"/>
            <a:ext cx="7481794" cy="4972422"/>
            <a:chOff x="1152146" y="625526"/>
            <a:chExt cx="7481794" cy="4972422"/>
          </a:xfrm>
        </p:grpSpPr>
        <p:pic>
          <p:nvPicPr>
            <p:cNvPr id="13" name="Grafik 12" descr="Junges Mädchen mit Hand auf dem Kinn">
              <a:extLst>
                <a:ext uri="{FF2B5EF4-FFF2-40B4-BE49-F238E27FC236}">
                  <a16:creationId xmlns:a16="http://schemas.microsoft.com/office/drawing/2014/main" id="{42F6DA88-6885-1290-4667-DFC5BF69A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8334" y="1386841"/>
              <a:ext cx="1400802" cy="3711404"/>
            </a:xfrm>
            <a:prstGeom prst="chord">
              <a:avLst>
                <a:gd name="adj1" fmla="val 6616938"/>
                <a:gd name="adj2" fmla="val 19558711"/>
              </a:avLst>
            </a:prstGeom>
          </p:spPr>
        </p:pic>
        <p:pic>
          <p:nvPicPr>
            <p:cNvPr id="17" name="Grafik 16" descr="Geschäftsfrau mit Hand auf der Stirn">
              <a:extLst>
                <a:ext uri="{FF2B5EF4-FFF2-40B4-BE49-F238E27FC236}">
                  <a16:creationId xmlns:a16="http://schemas.microsoft.com/office/drawing/2014/main" id="{86FDA776-8A75-37C3-BFFA-ED51D7D66C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52146" y="1297843"/>
              <a:ext cx="1137445" cy="3109108"/>
            </a:xfrm>
            <a:prstGeom prst="chord">
              <a:avLst>
                <a:gd name="adj1" fmla="val 6613049"/>
                <a:gd name="adj2" fmla="val 693923"/>
              </a:avLst>
            </a:prstGeom>
          </p:spPr>
        </p:pic>
        <p:pic>
          <p:nvPicPr>
            <p:cNvPr id="25" name="Grafik 24" descr="Geschäftsfrau mit Hand auf dem Kinn">
              <a:extLst>
                <a:ext uri="{FF2B5EF4-FFF2-40B4-BE49-F238E27FC236}">
                  <a16:creationId xmlns:a16="http://schemas.microsoft.com/office/drawing/2014/main" id="{BF92C3CB-0390-5FF1-7D9C-1FC743DCD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6495" y="1427317"/>
              <a:ext cx="1137445" cy="4170631"/>
            </a:xfrm>
            <a:prstGeom prst="rect">
              <a:avLst/>
            </a:prstGeom>
          </p:spPr>
        </p:pic>
        <p:pic>
          <p:nvPicPr>
            <p:cNvPr id="29" name="Grafik 28" descr="Junger Geschäftsmann mit Hand auf dem Gesicht">
              <a:extLst>
                <a:ext uri="{FF2B5EF4-FFF2-40B4-BE49-F238E27FC236}">
                  <a16:creationId xmlns:a16="http://schemas.microsoft.com/office/drawing/2014/main" id="{BC137B03-10BC-C005-CB44-7A6C3A898D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711"/>
            <a:stretch>
              <a:fillRect/>
            </a:stretch>
          </p:blipFill>
          <p:spPr>
            <a:xfrm>
              <a:off x="3052193" y="625526"/>
              <a:ext cx="1455377" cy="2165973"/>
            </a:xfrm>
            <a:prstGeom prst="chord">
              <a:avLst>
                <a:gd name="adj1" fmla="val 9168147"/>
                <a:gd name="adj2" fmla="val 3453471"/>
              </a:avLst>
            </a:prstGeom>
          </p:spPr>
        </p:pic>
      </p:grpSp>
      <p:pic>
        <p:nvPicPr>
          <p:cNvPr id="7" name="Grafik 6" descr="Gähnendes Baby">
            <a:extLst>
              <a:ext uri="{FF2B5EF4-FFF2-40B4-BE49-F238E27FC236}">
                <a16:creationId xmlns:a16="http://schemas.microsoft.com/office/drawing/2014/main" id="{5A2919F6-6E89-D05E-C799-32C584321F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253" y="2942979"/>
            <a:ext cx="2289229" cy="19043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Grafik 2" descr="Person mit Konzeptidee">
            <a:extLst>
              <a:ext uri="{FF2B5EF4-FFF2-40B4-BE49-F238E27FC236}">
                <a16:creationId xmlns:a16="http://schemas.microsoft.com/office/drawing/2014/main" id="{7D8DB9A7-A684-1319-67B1-90BB0A86C8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9766">
            <a:off x="6068932" y="1866721"/>
            <a:ext cx="2188571" cy="1459047"/>
          </a:xfrm>
          <a:prstGeom prst="cloudCallout">
            <a:avLst>
              <a:gd name="adj1" fmla="val -30081"/>
              <a:gd name="adj2" fmla="val 79306"/>
            </a:avLst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6753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9B5FD-D97F-D885-55D2-BC9C3D5A6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Im Haus, Wand, Spiegel, Fenster enthält.&#10;&#10;Automatisch generierte Beschreibung">
            <a:extLst>
              <a:ext uri="{FF2B5EF4-FFF2-40B4-BE49-F238E27FC236}">
                <a16:creationId xmlns:a16="http://schemas.microsoft.com/office/drawing/2014/main" id="{58884C96-EE15-23DC-34B1-F0A1577037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4" t="10398" r="18194" b="26482"/>
          <a:stretch/>
        </p:blipFill>
        <p:spPr>
          <a:xfrm>
            <a:off x="1637829" y="2071987"/>
            <a:ext cx="5868342" cy="390306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3EE4D151-ED56-3866-9B79-590795904172}"/>
              </a:ext>
            </a:extLst>
          </p:cNvPr>
          <p:cNvGrpSpPr/>
          <p:nvPr/>
        </p:nvGrpSpPr>
        <p:grpSpPr>
          <a:xfrm>
            <a:off x="3097863" y="856272"/>
            <a:ext cx="2948273" cy="2783452"/>
            <a:chOff x="3267785" y="2373484"/>
            <a:chExt cx="2948273" cy="2783452"/>
          </a:xfrm>
        </p:grpSpPr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547300E1-8C82-9EED-2A73-A1879595583C}"/>
                </a:ext>
              </a:extLst>
            </p:cNvPr>
            <p:cNvSpPr txBox="1"/>
            <p:nvPr/>
          </p:nvSpPr>
          <p:spPr>
            <a:xfrm>
              <a:off x="4145381" y="4510605"/>
              <a:ext cx="1213794" cy="64633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dirty="0">
                  <a:solidFill>
                    <a:srgbClr val="00B050"/>
                  </a:solidFill>
                  <a:latin typeface="Oswald"/>
                </a:rPr>
                <a:t>Daddy</a:t>
              </a: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Oswald"/>
                <a:ea typeface="+mn-ea"/>
                <a:cs typeface="+mn-cs"/>
              </a:endParaRPr>
            </a:p>
          </p:txBody>
        </p:sp>
        <p:pic>
          <p:nvPicPr>
            <p:cNvPr id="11" name="Grafik 10" descr="Vater trägt Sohn">
              <a:extLst>
                <a:ext uri="{FF2B5EF4-FFF2-40B4-BE49-F238E27FC236}">
                  <a16:creationId xmlns:a16="http://schemas.microsoft.com/office/drawing/2014/main" id="{C17410F5-AFFD-B6CD-3E94-399368920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67785" y="2373484"/>
              <a:ext cx="2948273" cy="196533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0F367290-393F-C14C-1C4C-AE552A3CA98B}"/>
              </a:ext>
            </a:extLst>
          </p:cNvPr>
          <p:cNvGrpSpPr/>
          <p:nvPr/>
        </p:nvGrpSpPr>
        <p:grpSpPr>
          <a:xfrm>
            <a:off x="6385798" y="2993393"/>
            <a:ext cx="2340226" cy="3362955"/>
            <a:chOff x="6315780" y="2993394"/>
            <a:chExt cx="2340226" cy="3362955"/>
          </a:xfrm>
        </p:grpSpPr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8C1C574E-1701-16D1-6A9E-D07096BF98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13" r="35537"/>
            <a:stretch>
              <a:fillRect/>
            </a:stretch>
          </p:blipFill>
          <p:spPr>
            <a:xfrm>
              <a:off x="6356335" y="3764959"/>
              <a:ext cx="2299671" cy="259139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DDF88B0C-03B6-E618-DAB2-DE587583471E}"/>
                </a:ext>
              </a:extLst>
            </p:cNvPr>
            <p:cNvSpPr txBox="1"/>
            <p:nvPr/>
          </p:nvSpPr>
          <p:spPr>
            <a:xfrm>
              <a:off x="6315780" y="2993394"/>
              <a:ext cx="2332690" cy="6463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Oswald"/>
                  <a:ea typeface="+mn-ea"/>
                  <a:cs typeface="+mn-cs"/>
                </a:rPr>
                <a:t>friend “Tom”</a:t>
              </a: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F43D564E-45F8-6071-1E91-C100E13A1560}"/>
              </a:ext>
            </a:extLst>
          </p:cNvPr>
          <p:cNvGrpSpPr/>
          <p:nvPr/>
        </p:nvGrpSpPr>
        <p:grpSpPr>
          <a:xfrm>
            <a:off x="437214" y="2993394"/>
            <a:ext cx="2320990" cy="3362954"/>
            <a:chOff x="847073" y="2993395"/>
            <a:chExt cx="2320990" cy="3362954"/>
          </a:xfrm>
        </p:grpSpPr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1B3A80F6-CBC4-9845-1C18-47A1A779FCF3}"/>
                </a:ext>
              </a:extLst>
            </p:cNvPr>
            <p:cNvSpPr txBox="1"/>
            <p:nvPr/>
          </p:nvSpPr>
          <p:spPr>
            <a:xfrm>
              <a:off x="847073" y="2993395"/>
              <a:ext cx="2311851" cy="6463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600" dirty="0">
                  <a:solidFill>
                    <a:srgbClr val="FF0000"/>
                  </a:solidFill>
                  <a:latin typeface="Oswald"/>
                </a:rPr>
                <a:t>a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Oswald"/>
                  <a:ea typeface="+mn-ea"/>
                  <a:cs typeface="+mn-cs"/>
                </a:rPr>
                <a:t>verage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Oswald"/>
                  <a:ea typeface="+mn-ea"/>
                  <a:cs typeface="+mn-cs"/>
                </a:rPr>
                <a:t> man</a:t>
              </a:r>
            </a:p>
          </p:txBody>
        </p:sp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FF990EC5-55F3-3629-870A-2DE428A98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41" r="25041"/>
            <a:stretch/>
          </p:blipFill>
          <p:spPr>
            <a:xfrm>
              <a:off x="868392" y="3764959"/>
              <a:ext cx="2299671" cy="259139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7275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48DF89-0536-4121-06F4-28F0F2EC5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What</a:t>
            </a:r>
            <a:r>
              <a:rPr lang="de-AT" dirty="0"/>
              <a:t> do </a:t>
            </a:r>
            <a:r>
              <a:rPr lang="de-AT" dirty="0" err="1"/>
              <a:t>you</a:t>
            </a:r>
            <a:r>
              <a:rPr lang="de-AT" dirty="0"/>
              <a:t> </a:t>
            </a:r>
            <a:r>
              <a:rPr lang="de-AT" dirty="0" err="1"/>
              <a:t>see</a:t>
            </a:r>
            <a:r>
              <a:rPr lang="de-AT" dirty="0"/>
              <a:t>?</a:t>
            </a:r>
          </a:p>
        </p:txBody>
      </p:sp>
      <p:pic>
        <p:nvPicPr>
          <p:cNvPr id="5" name="Inhaltsplatzhalter 4" descr="Ein Bild, das Text, draußen, Screenshot, Fenster enthält.&#10;&#10;Automatisch generierte Beschreibung">
            <a:extLst>
              <a:ext uri="{FF2B5EF4-FFF2-40B4-BE49-F238E27FC236}">
                <a16:creationId xmlns:a16="http://schemas.microsoft.com/office/drawing/2014/main" id="{89A7DE01-08D3-3E6F-55C3-1B68032F4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83" y="1484784"/>
            <a:ext cx="7004233" cy="4875948"/>
          </a:xfrm>
          <a:ln>
            <a:solidFill>
              <a:schemeClr val="tx1"/>
            </a:solidFill>
          </a:ln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D5285F9F-997B-4B9B-4994-16F6CE8A8BF6}"/>
              </a:ext>
            </a:extLst>
          </p:cNvPr>
          <p:cNvSpPr/>
          <p:nvPr/>
        </p:nvSpPr>
        <p:spPr>
          <a:xfrm>
            <a:off x="1734207" y="3468414"/>
            <a:ext cx="5717627" cy="14769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C249F8D-096F-76BF-CE67-E66C2F1F932D}"/>
              </a:ext>
            </a:extLst>
          </p:cNvPr>
          <p:cNvSpPr/>
          <p:nvPr/>
        </p:nvSpPr>
        <p:spPr>
          <a:xfrm>
            <a:off x="1734207" y="4945401"/>
            <a:ext cx="5717627" cy="12866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A364A9C-FECF-95C3-279C-950337A43121}"/>
              </a:ext>
            </a:extLst>
          </p:cNvPr>
          <p:cNvSpPr txBox="1"/>
          <p:nvPr/>
        </p:nvSpPr>
        <p:spPr>
          <a:xfrm>
            <a:off x="2773259" y="245212"/>
            <a:ext cx="363952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2400" dirty="0" err="1">
                <a:latin typeface="Franklin Gothic Book" panose="020B0503020102020204" pitchFamily="34" charset="0"/>
              </a:rPr>
              <a:t>Is</a:t>
            </a:r>
            <a:r>
              <a:rPr lang="de-AT" sz="2400" dirty="0">
                <a:latin typeface="Franklin Gothic Book" panose="020B0503020102020204" pitchFamily="34" charset="0"/>
              </a:rPr>
              <a:t> “X“ </a:t>
            </a:r>
            <a:r>
              <a:rPr lang="de-AT" sz="2400" dirty="0" err="1">
                <a:latin typeface="Franklin Gothic Book" panose="020B0503020102020204" pitchFamily="34" charset="0"/>
              </a:rPr>
              <a:t>more</a:t>
            </a:r>
            <a:r>
              <a:rPr lang="de-AT" sz="2400" dirty="0">
                <a:latin typeface="Franklin Gothic Book" panose="020B0503020102020204" pitchFamily="34" charset="0"/>
              </a:rPr>
              <a:t> like “A“ </a:t>
            </a:r>
            <a:r>
              <a:rPr lang="de-AT" sz="2400" dirty="0" err="1">
                <a:latin typeface="Franklin Gothic Book" panose="020B0503020102020204" pitchFamily="34" charset="0"/>
              </a:rPr>
              <a:t>or</a:t>
            </a:r>
            <a:r>
              <a:rPr lang="de-AT" sz="2400" dirty="0">
                <a:latin typeface="Franklin Gothic Book" panose="020B0503020102020204" pitchFamily="34" charset="0"/>
              </a:rPr>
              <a:t> “B“?</a:t>
            </a:r>
          </a:p>
        </p:txBody>
      </p:sp>
    </p:spTree>
    <p:extLst>
      <p:ext uri="{BB962C8B-B14F-4D97-AF65-F5344CB8AC3E}">
        <p14:creationId xmlns:p14="http://schemas.microsoft.com/office/powerpoint/2010/main" val="129549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, draußen, Screenshot, Fenster enthält.&#10;&#10;Automatisch generierte Beschreibung">
            <a:extLst>
              <a:ext uri="{FF2B5EF4-FFF2-40B4-BE49-F238E27FC236}">
                <a16:creationId xmlns:a16="http://schemas.microsoft.com/office/drawing/2014/main" id="{89A7DE01-08D3-3E6F-55C3-1B68032F4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83" y="1484784"/>
            <a:ext cx="7004233" cy="4875948"/>
          </a:xfrm>
          <a:ln>
            <a:solidFill>
              <a:schemeClr val="tx1"/>
            </a:solidFill>
          </a:ln>
        </p:spPr>
      </p:pic>
      <p:sp>
        <p:nvSpPr>
          <p:cNvPr id="3" name="Textfeld 14">
            <a:extLst>
              <a:ext uri="{FF2B5EF4-FFF2-40B4-BE49-F238E27FC236}">
                <a16:creationId xmlns:a16="http://schemas.microsoft.com/office/drawing/2014/main" id="{CBA2A957-D2D8-E676-2DED-0F9AB851C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25" y="6453336"/>
            <a:ext cx="649004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05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10 </a:t>
            </a:r>
            <a:r>
              <a:rPr kumimoji="0" lang="de-AT" altLang="de-DE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Athanasopoulos</a:t>
            </a:r>
            <a:r>
              <a:rPr kumimoji="0" lang="de-AT" altLang="de-DE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, P. et.al. </a:t>
            </a:r>
            <a:r>
              <a:rPr kumimoji="0" lang="de-DE" altLang="de-DE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2015.</a:t>
            </a:r>
            <a:endParaRPr kumimoji="0" lang="de-AT" altLang="de-DE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29E2C4A8-8329-2DF8-567B-79ABBEE46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769600"/>
            <a:ext cx="8229600" cy="1143000"/>
          </a:xfrm>
        </p:spPr>
        <p:txBody>
          <a:bodyPr/>
          <a:lstStyle/>
          <a:p>
            <a:r>
              <a:rPr lang="de-AT" dirty="0" err="1"/>
              <a:t>What</a:t>
            </a:r>
            <a:r>
              <a:rPr lang="de-AT" dirty="0"/>
              <a:t> do </a:t>
            </a:r>
            <a:r>
              <a:rPr lang="de-AT" dirty="0" err="1"/>
              <a:t>you</a:t>
            </a:r>
            <a:r>
              <a:rPr lang="de-AT" dirty="0"/>
              <a:t> see?</a:t>
            </a:r>
            <a:r>
              <a:rPr lang="de-AT" baseline="30000" dirty="0"/>
              <a:t>10</a:t>
            </a:r>
            <a:endParaRPr lang="de-AT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2CE2761-55B0-77CD-C89D-79FAAE890D19}"/>
              </a:ext>
            </a:extLst>
          </p:cNvPr>
          <p:cNvSpPr txBox="1"/>
          <p:nvPr/>
        </p:nvSpPr>
        <p:spPr>
          <a:xfrm>
            <a:off x="2773259" y="245212"/>
            <a:ext cx="363952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2400" dirty="0" err="1">
                <a:latin typeface="Franklin Gothic Book" panose="020B0503020102020204" pitchFamily="34" charset="0"/>
              </a:rPr>
              <a:t>Is</a:t>
            </a:r>
            <a:r>
              <a:rPr lang="de-AT" sz="2400" dirty="0">
                <a:latin typeface="Franklin Gothic Book" panose="020B0503020102020204" pitchFamily="34" charset="0"/>
              </a:rPr>
              <a:t> “X“ </a:t>
            </a:r>
            <a:r>
              <a:rPr lang="de-AT" sz="2400" dirty="0" err="1">
                <a:latin typeface="Franklin Gothic Book" panose="020B0503020102020204" pitchFamily="34" charset="0"/>
              </a:rPr>
              <a:t>more</a:t>
            </a:r>
            <a:r>
              <a:rPr lang="de-AT" sz="2400" dirty="0">
                <a:latin typeface="Franklin Gothic Book" panose="020B0503020102020204" pitchFamily="34" charset="0"/>
              </a:rPr>
              <a:t> like “A“ </a:t>
            </a:r>
            <a:r>
              <a:rPr lang="de-AT" sz="2400" dirty="0" err="1">
                <a:latin typeface="Franklin Gothic Book" panose="020B0503020102020204" pitchFamily="34" charset="0"/>
              </a:rPr>
              <a:t>or</a:t>
            </a:r>
            <a:r>
              <a:rPr lang="de-AT" sz="2400" dirty="0">
                <a:latin typeface="Franklin Gothic Book" panose="020B0503020102020204" pitchFamily="34" charset="0"/>
              </a:rPr>
              <a:t> “B“?</a:t>
            </a:r>
          </a:p>
        </p:txBody>
      </p:sp>
    </p:spTree>
    <p:extLst>
      <p:ext uri="{BB962C8B-B14F-4D97-AF65-F5344CB8AC3E}">
        <p14:creationId xmlns:p14="http://schemas.microsoft.com/office/powerpoint/2010/main" val="9458777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7F9447-DB36-FCD6-C4F3-B8243738A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 descr="Ein Bild, das Text, Screenshot, parallel, Rechteck enthält.&#10;&#10;Automatisch generierte Beschreibung">
            <a:extLst>
              <a:ext uri="{FF2B5EF4-FFF2-40B4-BE49-F238E27FC236}">
                <a16:creationId xmlns:a16="http://schemas.microsoft.com/office/drawing/2014/main" id="{B32A4E1E-8B7D-CECB-7D90-4ECAAD5AD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74" y="724297"/>
            <a:ext cx="8039952" cy="5409405"/>
          </a:xfrm>
          <a:ln>
            <a:solidFill>
              <a:schemeClr val="tx1"/>
            </a:solidFill>
          </a:ln>
        </p:spPr>
      </p:pic>
      <p:sp>
        <p:nvSpPr>
          <p:cNvPr id="6" name="Textfeld 14">
            <a:extLst>
              <a:ext uri="{FF2B5EF4-FFF2-40B4-BE49-F238E27FC236}">
                <a16:creationId xmlns:a16="http://schemas.microsoft.com/office/drawing/2014/main" id="{D4D38562-6190-FD62-59A5-B76BA5668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25" y="6453336"/>
            <a:ext cx="649004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05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10 </a:t>
            </a:r>
            <a:r>
              <a:rPr kumimoji="0" lang="de-AT" altLang="de-DE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Athanasopoulos</a:t>
            </a:r>
            <a:r>
              <a:rPr kumimoji="0" lang="de-AT" altLang="de-DE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, P. et.al. </a:t>
            </a:r>
            <a:r>
              <a:rPr kumimoji="0" lang="de-DE" altLang="de-DE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2015.</a:t>
            </a:r>
            <a:endParaRPr kumimoji="0" lang="de-AT" altLang="de-DE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359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7F9447-DB36-FCD6-C4F3-B8243738A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B32A4E1E-8B7D-CECB-7D90-4ECAAD5AD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0474" y="724297"/>
            <a:ext cx="8039952" cy="5409405"/>
          </a:xfrm>
          <a:ln>
            <a:solidFill>
              <a:schemeClr val="tx1"/>
            </a:solidFill>
          </a:ln>
        </p:spPr>
      </p:pic>
      <p:sp>
        <p:nvSpPr>
          <p:cNvPr id="6" name="Textfeld 14">
            <a:extLst>
              <a:ext uri="{FF2B5EF4-FFF2-40B4-BE49-F238E27FC236}">
                <a16:creationId xmlns:a16="http://schemas.microsoft.com/office/drawing/2014/main" id="{C04FBB80-9C19-0E73-CEF6-9169AB0AE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25" y="6453336"/>
            <a:ext cx="6490047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AT" altLang="de-DE" sz="105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10 </a:t>
            </a:r>
            <a:r>
              <a:rPr kumimoji="0" lang="de-AT" altLang="de-DE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Athanasopoulos</a:t>
            </a:r>
            <a:r>
              <a:rPr kumimoji="0" lang="de-AT" altLang="de-DE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, P. et.al. </a:t>
            </a:r>
            <a:r>
              <a:rPr kumimoji="0" lang="de-DE" altLang="de-DE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Times New Roman" panose="02020603050405020304" pitchFamily="18" charset="0"/>
              </a:rPr>
              <a:t>2015.</a:t>
            </a:r>
            <a:endParaRPr kumimoji="0" lang="de-AT" altLang="de-DE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 panose="020B05030201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3384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73D0C34-BB54-9C5B-4B67-10329023B4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 err="1"/>
              <a:t>What</a:t>
            </a:r>
            <a:r>
              <a:rPr lang="de-AT" dirty="0"/>
              <a:t> </a:t>
            </a:r>
            <a:r>
              <a:rPr lang="de-AT" dirty="0" err="1"/>
              <a:t>does</a:t>
            </a:r>
            <a:r>
              <a:rPr lang="de-AT" dirty="0"/>
              <a:t> </a:t>
            </a:r>
            <a:r>
              <a:rPr lang="de-AT" dirty="0" err="1"/>
              <a:t>this</a:t>
            </a:r>
            <a:r>
              <a:rPr lang="de-AT" dirty="0"/>
              <a:t> “</a:t>
            </a:r>
            <a:r>
              <a:rPr lang="de-AT" dirty="0" err="1"/>
              <a:t>mean</a:t>
            </a:r>
            <a:r>
              <a:rPr lang="de-AT" dirty="0"/>
              <a:t>“?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4587466-424D-4DD2-FFAF-18BA5A9DD0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883" y="2655072"/>
            <a:ext cx="6376389" cy="3672156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Mean – </a:t>
            </a:r>
            <a:r>
              <a:rPr lang="de-AT" dirty="0" err="1"/>
              <a:t>statistically</a:t>
            </a:r>
            <a:r>
              <a:rPr lang="de-AT" dirty="0"/>
              <a:t> </a:t>
            </a:r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Mean – </a:t>
            </a:r>
            <a:r>
              <a:rPr lang="de-AT" dirty="0" err="1"/>
              <a:t>verb</a:t>
            </a:r>
            <a:endParaRPr lang="de-AT" dirty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Mean – </a:t>
            </a:r>
            <a:r>
              <a:rPr lang="de-AT" dirty="0" err="1"/>
              <a:t>adjective</a:t>
            </a:r>
            <a:r>
              <a:rPr lang="de-AT" dirty="0"/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0046B88-7477-BFA0-F690-C5CC1FA9C9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130" y="2086764"/>
            <a:ext cx="3557337" cy="134223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0511EC4E-BFF0-A4DA-A186-AEBE13736771}"/>
              </a:ext>
            </a:extLst>
          </p:cNvPr>
          <p:cNvGrpSpPr/>
          <p:nvPr/>
        </p:nvGrpSpPr>
        <p:grpSpPr>
          <a:xfrm>
            <a:off x="4451131" y="3553240"/>
            <a:ext cx="3557337" cy="1436684"/>
            <a:chOff x="3923862" y="4198884"/>
            <a:chExt cx="4632567" cy="2194871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58643A73-C202-29D2-127E-40235B6B3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337" b="14288"/>
            <a:stretch>
              <a:fillRect/>
            </a:stretch>
          </p:blipFill>
          <p:spPr>
            <a:xfrm>
              <a:off x="5191783" y="4198884"/>
              <a:ext cx="3364646" cy="21948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97D0A651-F2C5-BCC5-C5AE-BAF62C6E7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787"/>
            <a:stretch>
              <a:fillRect/>
            </a:stretch>
          </p:blipFill>
          <p:spPr>
            <a:xfrm>
              <a:off x="3923862" y="4198884"/>
              <a:ext cx="1870841" cy="21948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010DD46E-F41D-4CEF-373A-FDB65CDD2266}"/>
              </a:ext>
            </a:extLst>
          </p:cNvPr>
          <p:cNvGrpSpPr/>
          <p:nvPr/>
        </p:nvGrpSpPr>
        <p:grpSpPr>
          <a:xfrm>
            <a:off x="4451130" y="5114164"/>
            <a:ext cx="3557336" cy="1437723"/>
            <a:chOff x="4451131" y="3552201"/>
            <a:chExt cx="3557336" cy="1437723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F21AF14F-939F-ACBF-5665-D36A4082C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38" t="54980" r="18264" b="9042"/>
            <a:stretch>
              <a:fillRect/>
            </a:stretch>
          </p:blipFill>
          <p:spPr>
            <a:xfrm>
              <a:off x="4451131" y="3553240"/>
              <a:ext cx="1607836" cy="14366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710D5F7E-D0DE-1762-7CB3-3D6C32834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8496" y="3552201"/>
              <a:ext cx="2169971" cy="143421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1805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54908-CA4B-BF5B-7A10-9E1CBFDBD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98898FC0-8B4F-4D97-7D6A-F7E76016CD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 err="1"/>
              <a:t>What</a:t>
            </a:r>
            <a:r>
              <a:rPr lang="de-AT" dirty="0"/>
              <a:t> </a:t>
            </a:r>
            <a:r>
              <a:rPr lang="de-AT" dirty="0" err="1"/>
              <a:t>does</a:t>
            </a:r>
            <a:r>
              <a:rPr lang="de-AT" dirty="0"/>
              <a:t> </a:t>
            </a:r>
            <a:r>
              <a:rPr lang="de-AT" dirty="0" err="1"/>
              <a:t>this</a:t>
            </a:r>
            <a:r>
              <a:rPr lang="de-AT" dirty="0"/>
              <a:t> “</a:t>
            </a:r>
            <a:r>
              <a:rPr lang="de-AT" dirty="0" err="1"/>
              <a:t>mean</a:t>
            </a:r>
            <a:r>
              <a:rPr lang="de-AT" dirty="0"/>
              <a:t>“?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C902FF-2BAD-7696-A4EB-90A8924A273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883" y="2655072"/>
            <a:ext cx="6376389" cy="3672156"/>
          </a:xfrm>
        </p:spPr>
        <p:txBody>
          <a:bodyPr/>
          <a:lstStyle/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statistically</a:t>
            </a: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verb</a:t>
            </a: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adjective</a:t>
            </a: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9530983-64B0-58D5-DFA8-0AEBFA771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130" y="2086764"/>
            <a:ext cx="3557337" cy="1342236"/>
          </a:xfrm>
          <a:prstGeom prst="rect">
            <a:avLst/>
          </a:prstGeom>
          <a:ln>
            <a:solidFill>
              <a:schemeClr val="tx1">
                <a:alpha val="20000"/>
              </a:schemeClr>
            </a:solidFill>
          </a:ln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1DB2A086-4399-1DD1-5EED-E9A85EB88BA0}"/>
              </a:ext>
            </a:extLst>
          </p:cNvPr>
          <p:cNvGrpSpPr/>
          <p:nvPr/>
        </p:nvGrpSpPr>
        <p:grpSpPr>
          <a:xfrm>
            <a:off x="4451131" y="3553240"/>
            <a:ext cx="3557337" cy="1436684"/>
            <a:chOff x="3923862" y="4198884"/>
            <a:chExt cx="4632567" cy="2194871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99A0B2C0-BD52-F418-87CE-C022DF689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337" b="14288"/>
            <a:stretch>
              <a:fillRect/>
            </a:stretch>
          </p:blipFill>
          <p:spPr>
            <a:xfrm>
              <a:off x="5191783" y="4198884"/>
              <a:ext cx="3364646" cy="2194871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B531D956-E3B5-89ED-B89F-4154B46288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787"/>
            <a:stretch>
              <a:fillRect/>
            </a:stretch>
          </p:blipFill>
          <p:spPr>
            <a:xfrm>
              <a:off x="3923862" y="4198884"/>
              <a:ext cx="1870841" cy="2194871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01622FCA-21DC-0F32-540B-22E76F8710BC}"/>
              </a:ext>
            </a:extLst>
          </p:cNvPr>
          <p:cNvGrpSpPr/>
          <p:nvPr/>
        </p:nvGrpSpPr>
        <p:grpSpPr>
          <a:xfrm>
            <a:off x="4451130" y="5114164"/>
            <a:ext cx="3557336" cy="1437723"/>
            <a:chOff x="4451131" y="3552201"/>
            <a:chExt cx="3557336" cy="1437723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E9717314-475F-427C-3FD3-8B14F92A2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38" t="54980" r="18264" b="9042"/>
            <a:stretch>
              <a:fillRect/>
            </a:stretch>
          </p:blipFill>
          <p:spPr>
            <a:xfrm>
              <a:off x="4451131" y="3553240"/>
              <a:ext cx="1607836" cy="1436684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D1B43791-459A-80DF-702E-5336FD270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8496" y="3552201"/>
              <a:ext cx="2169971" cy="1434215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36FCD725-3167-779A-9653-B14E6E7D38FA}"/>
              </a:ext>
            </a:extLst>
          </p:cNvPr>
          <p:cNvSpPr txBox="1"/>
          <p:nvPr/>
        </p:nvSpPr>
        <p:spPr>
          <a:xfrm>
            <a:off x="1878698" y="2747569"/>
            <a:ext cx="5386603" cy="30469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3200" dirty="0"/>
              <a:t>Listening </a:t>
            </a:r>
            <a:r>
              <a:rPr lang="de-AT" sz="3200" dirty="0" err="1"/>
              <a:t>is</a:t>
            </a:r>
            <a:r>
              <a:rPr lang="de-AT" sz="3200" dirty="0"/>
              <a:t>/</a:t>
            </a:r>
            <a:r>
              <a:rPr lang="de-AT" sz="3200" dirty="0" err="1"/>
              <a:t>we</a:t>
            </a:r>
            <a:r>
              <a:rPr lang="de-AT" sz="3200" dirty="0"/>
              <a:t> </a:t>
            </a:r>
            <a:r>
              <a:rPr lang="de-AT" sz="3200" dirty="0" err="1"/>
              <a:t>are</a:t>
            </a:r>
            <a:r>
              <a:rPr lang="de-AT" sz="3200" dirty="0"/>
              <a:t> </a:t>
            </a:r>
            <a:r>
              <a:rPr lang="de-AT" sz="3200" dirty="0" err="1"/>
              <a:t>biased</a:t>
            </a:r>
            <a:endParaRPr lang="de-AT" sz="3200" dirty="0"/>
          </a:p>
          <a:p>
            <a:pPr marL="457200" indent="-457200">
              <a:buFontTx/>
              <a:buChar char="-"/>
            </a:pPr>
            <a:r>
              <a:rPr lang="de-AT" sz="3200" dirty="0"/>
              <a:t>Experience</a:t>
            </a:r>
          </a:p>
          <a:p>
            <a:pPr marL="457200" indent="-457200">
              <a:buFontTx/>
              <a:buChar char="-"/>
            </a:pPr>
            <a:r>
              <a:rPr lang="de-AT" sz="3200" dirty="0"/>
              <a:t>Language </a:t>
            </a:r>
            <a:r>
              <a:rPr lang="de-AT" sz="3200" dirty="0" err="1"/>
              <a:t>used</a:t>
            </a:r>
            <a:endParaRPr lang="de-AT" sz="3200" dirty="0"/>
          </a:p>
          <a:p>
            <a:pPr marL="457200" indent="-457200">
              <a:buFontTx/>
              <a:buChar char="-"/>
            </a:pPr>
            <a:r>
              <a:rPr lang="de-AT" sz="3200" dirty="0" err="1"/>
              <a:t>Concepts</a:t>
            </a:r>
            <a:r>
              <a:rPr lang="de-AT" sz="3200" dirty="0"/>
              <a:t> (</a:t>
            </a:r>
            <a:r>
              <a:rPr lang="de-AT" sz="3200" dirty="0" err="1"/>
              <a:t>scripts</a:t>
            </a:r>
            <a:r>
              <a:rPr lang="de-AT" sz="3200" dirty="0"/>
              <a:t>, </a:t>
            </a:r>
            <a:r>
              <a:rPr lang="de-AT" sz="3200" dirty="0" err="1"/>
              <a:t>schemata</a:t>
            </a:r>
            <a:r>
              <a:rPr lang="de-AT" sz="3200" dirty="0"/>
              <a:t>)</a:t>
            </a:r>
          </a:p>
          <a:p>
            <a:pPr marL="457200" indent="-457200">
              <a:buFontTx/>
              <a:buChar char="-"/>
            </a:pPr>
            <a:r>
              <a:rPr lang="de-AT" sz="3200" dirty="0" err="1"/>
              <a:t>Socio</a:t>
            </a:r>
            <a:r>
              <a:rPr lang="de-AT" sz="3200" dirty="0"/>
              <a:t>-emotional </a:t>
            </a:r>
            <a:r>
              <a:rPr lang="de-AT" sz="3200" dirty="0" err="1"/>
              <a:t>perspective</a:t>
            </a:r>
            <a:endParaRPr lang="de-AT" sz="3200" dirty="0"/>
          </a:p>
          <a:p>
            <a:pPr marL="457200" indent="-457200">
              <a:buFontTx/>
              <a:buChar char="-"/>
            </a:pPr>
            <a:r>
              <a:rPr lang="de-AT" sz="32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18570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20460-01D1-33EC-1E2A-59C0B7F53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nhaltsplatzhalter 4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5079DB8A-7236-D1AC-1549-71A200EA83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89940" y="86859"/>
            <a:ext cx="1124653" cy="1999385"/>
          </a:xfrm>
          <a:prstGeom prst="rect">
            <a:avLst/>
          </a:prstGeo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0113BC1-E562-5C24-A73F-96D8709B81B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 err="1"/>
              <a:t>What</a:t>
            </a:r>
            <a:r>
              <a:rPr lang="de-AT" dirty="0"/>
              <a:t> </a:t>
            </a:r>
            <a:r>
              <a:rPr lang="de-AT" dirty="0" err="1"/>
              <a:t>does</a:t>
            </a:r>
            <a:r>
              <a:rPr lang="de-AT" dirty="0"/>
              <a:t> </a:t>
            </a:r>
            <a:r>
              <a:rPr lang="de-AT" dirty="0" err="1"/>
              <a:t>this</a:t>
            </a:r>
            <a:r>
              <a:rPr lang="de-AT" dirty="0"/>
              <a:t> “</a:t>
            </a:r>
            <a:r>
              <a:rPr lang="de-AT" dirty="0" err="1"/>
              <a:t>mean</a:t>
            </a:r>
            <a:r>
              <a:rPr lang="de-AT" dirty="0"/>
              <a:t>“?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55F85DD-BB17-EB26-A6C8-58ADDC81E5D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883" y="2655072"/>
            <a:ext cx="6376389" cy="3672156"/>
          </a:xfrm>
        </p:spPr>
        <p:txBody>
          <a:bodyPr/>
          <a:lstStyle/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statistically</a:t>
            </a: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verb</a:t>
            </a: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adjective</a:t>
            </a: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9210C4D-98A9-48E6-10E6-D5AD8057C4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130" y="2086764"/>
            <a:ext cx="3557337" cy="1342236"/>
          </a:xfrm>
          <a:prstGeom prst="rect">
            <a:avLst/>
          </a:prstGeom>
          <a:ln>
            <a:solidFill>
              <a:schemeClr val="tx1">
                <a:alpha val="20000"/>
              </a:schemeClr>
            </a:solidFill>
          </a:ln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13EE9AE-AC5D-BD4E-CE1A-8A8D45BE62AB}"/>
              </a:ext>
            </a:extLst>
          </p:cNvPr>
          <p:cNvGrpSpPr/>
          <p:nvPr/>
        </p:nvGrpSpPr>
        <p:grpSpPr>
          <a:xfrm>
            <a:off x="4451131" y="3553240"/>
            <a:ext cx="3557337" cy="1436684"/>
            <a:chOff x="3923862" y="4198884"/>
            <a:chExt cx="4632567" cy="2194871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686BBF74-2B40-415F-4E18-0513504D0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337" b="14288"/>
            <a:stretch>
              <a:fillRect/>
            </a:stretch>
          </p:blipFill>
          <p:spPr>
            <a:xfrm>
              <a:off x="5191783" y="4198884"/>
              <a:ext cx="3364646" cy="2194871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C541BD4-7224-E9F3-5E7D-882B21D2F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787"/>
            <a:stretch>
              <a:fillRect/>
            </a:stretch>
          </p:blipFill>
          <p:spPr>
            <a:xfrm>
              <a:off x="3923862" y="4198884"/>
              <a:ext cx="1870841" cy="2194871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CE1506BF-FAA1-5D8C-87FD-04E7B62B7CD2}"/>
              </a:ext>
            </a:extLst>
          </p:cNvPr>
          <p:cNvGrpSpPr/>
          <p:nvPr/>
        </p:nvGrpSpPr>
        <p:grpSpPr>
          <a:xfrm>
            <a:off x="4451130" y="5114164"/>
            <a:ext cx="3557336" cy="1437723"/>
            <a:chOff x="4451131" y="3552201"/>
            <a:chExt cx="3557336" cy="1437723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0C5DBD99-E898-8523-378E-99EB52CBC6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38" t="54980" r="18264" b="9042"/>
            <a:stretch>
              <a:fillRect/>
            </a:stretch>
          </p:blipFill>
          <p:spPr>
            <a:xfrm>
              <a:off x="4451131" y="3553240"/>
              <a:ext cx="1607836" cy="1436684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1772107C-0E81-7701-DA3F-F30A3B16E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8496" y="3552201"/>
              <a:ext cx="2169971" cy="1434215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94DAD85C-F254-3F11-5313-0A3DD716CBE4}"/>
              </a:ext>
            </a:extLst>
          </p:cNvPr>
          <p:cNvSpPr txBox="1"/>
          <p:nvPr/>
        </p:nvSpPr>
        <p:spPr>
          <a:xfrm>
            <a:off x="1878698" y="2747569"/>
            <a:ext cx="5386603" cy="3046988"/>
          </a:xfrm>
          <a:prstGeom prst="rect">
            <a:avLst/>
          </a:prstGeom>
          <a:gradFill>
            <a:gsLst>
              <a:gs pos="0">
                <a:schemeClr val="accent1">
                  <a:lumMod val="110000"/>
                  <a:satMod val="105000"/>
                  <a:tint val="67000"/>
                  <a:alpha val="40000"/>
                </a:schemeClr>
              </a:gs>
              <a:gs pos="50000">
                <a:schemeClr val="accent1">
                  <a:lumMod val="105000"/>
                  <a:satMod val="103000"/>
                  <a:tint val="73000"/>
                  <a:alpha val="40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  <a:alpha val="40000"/>
                </a:schemeClr>
              </a:gs>
            </a:gsLst>
          </a:gradFill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Listening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is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/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we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are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biased</a:t>
            </a:r>
            <a:endParaRPr lang="de-AT" sz="3200" dirty="0">
              <a:solidFill>
                <a:schemeClr val="dk1">
                  <a:alpha val="2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Experience</a:t>
            </a: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Language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used</a:t>
            </a:r>
            <a:endParaRPr lang="de-AT" sz="3200" dirty="0">
              <a:solidFill>
                <a:schemeClr val="dk1">
                  <a:alpha val="2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Concepts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 (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scripts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,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schemata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)</a:t>
            </a:r>
          </a:p>
          <a:p>
            <a:pPr marL="457200" indent="-457200">
              <a:buFontTx/>
              <a:buChar char="-"/>
            </a:pP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Socio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-emotional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perspective</a:t>
            </a:r>
            <a:endParaRPr lang="de-AT" sz="3200" dirty="0">
              <a:solidFill>
                <a:schemeClr val="dk1">
                  <a:alpha val="2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…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B1C2EBD-4D93-AE30-7AC5-CF9965ABA8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3"/>
          <a:stretch>
            <a:fillRect/>
          </a:stretch>
        </p:blipFill>
        <p:spPr>
          <a:xfrm>
            <a:off x="520070" y="2318165"/>
            <a:ext cx="4054872" cy="39057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DBC2947-2FA5-1C80-6A7A-FCC79B7067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8" t="9305" r="69066" b="16998"/>
          <a:stretch>
            <a:fillRect/>
          </a:stretch>
        </p:blipFill>
        <p:spPr>
          <a:xfrm>
            <a:off x="922734" y="1381797"/>
            <a:ext cx="1911928" cy="51405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2DE12860-EC71-B969-69D4-21DF3C8A15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2" t="6867" r="26382" b="19437"/>
          <a:stretch>
            <a:fillRect/>
          </a:stretch>
        </p:blipFill>
        <p:spPr>
          <a:xfrm>
            <a:off x="4790403" y="1751059"/>
            <a:ext cx="1663606" cy="44729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DE6E198-EB15-2751-E04F-3AC3E4FCC8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7" t="12937" r="48157" b="23792"/>
          <a:stretch>
            <a:fillRect/>
          </a:stretch>
        </p:blipFill>
        <p:spPr>
          <a:xfrm>
            <a:off x="4790403" y="1642130"/>
            <a:ext cx="761864" cy="17586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061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2BD53-E9CC-8B6A-AF03-79BE0792E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nhaltsplatzhalter 4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D1F9B5C1-FE57-6E9A-BA62-6F24ABDFE9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89940" y="86859"/>
            <a:ext cx="1124653" cy="1999385"/>
          </a:xfrm>
          <a:prstGeom prst="rect">
            <a:avLst/>
          </a:prstGeom>
        </p:spPr>
      </p:pic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549FBE1-59D7-0E00-7168-21CE99BEEDB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 err="1"/>
              <a:t>What</a:t>
            </a:r>
            <a:r>
              <a:rPr lang="de-AT" dirty="0"/>
              <a:t> </a:t>
            </a:r>
            <a:r>
              <a:rPr lang="de-AT" dirty="0" err="1"/>
              <a:t>does</a:t>
            </a:r>
            <a:r>
              <a:rPr lang="de-AT" dirty="0"/>
              <a:t> </a:t>
            </a:r>
            <a:r>
              <a:rPr lang="de-AT" dirty="0" err="1"/>
              <a:t>this</a:t>
            </a:r>
            <a:r>
              <a:rPr lang="de-AT" dirty="0"/>
              <a:t> “</a:t>
            </a:r>
            <a:r>
              <a:rPr lang="de-AT" dirty="0" err="1"/>
              <a:t>mean</a:t>
            </a:r>
            <a:r>
              <a:rPr lang="de-AT" dirty="0"/>
              <a:t>“?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83D065-AEC9-9111-E547-65AEA64822B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883" y="2655072"/>
            <a:ext cx="6376389" cy="3672156"/>
          </a:xfrm>
        </p:spPr>
        <p:txBody>
          <a:bodyPr/>
          <a:lstStyle/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statistically</a:t>
            </a: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verb</a:t>
            </a: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adjective</a:t>
            </a: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4DE23E6-DBB0-1BDF-5716-42471B2119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130" y="2086764"/>
            <a:ext cx="3557337" cy="1342236"/>
          </a:xfrm>
          <a:prstGeom prst="rect">
            <a:avLst/>
          </a:prstGeom>
          <a:ln>
            <a:solidFill>
              <a:schemeClr val="tx1">
                <a:alpha val="20000"/>
              </a:schemeClr>
            </a:solidFill>
          </a:ln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F478ACA4-9E2B-E260-35A3-B6C8E286E54E}"/>
              </a:ext>
            </a:extLst>
          </p:cNvPr>
          <p:cNvGrpSpPr/>
          <p:nvPr/>
        </p:nvGrpSpPr>
        <p:grpSpPr>
          <a:xfrm>
            <a:off x="4451131" y="3553240"/>
            <a:ext cx="3557337" cy="1436684"/>
            <a:chOff x="3923862" y="4198884"/>
            <a:chExt cx="4632567" cy="2194871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A1F8098C-4DFF-17D9-12A4-34A631892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337" b="14288"/>
            <a:stretch>
              <a:fillRect/>
            </a:stretch>
          </p:blipFill>
          <p:spPr>
            <a:xfrm>
              <a:off x="5191783" y="4198884"/>
              <a:ext cx="3364646" cy="2194871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311834CE-9EB4-C66D-2C9F-DB9196FD0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787"/>
            <a:stretch>
              <a:fillRect/>
            </a:stretch>
          </p:blipFill>
          <p:spPr>
            <a:xfrm>
              <a:off x="3923862" y="4198884"/>
              <a:ext cx="1870841" cy="2194871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D59DC4B9-4687-EECB-5F87-9EBF3BE28AF4}"/>
              </a:ext>
            </a:extLst>
          </p:cNvPr>
          <p:cNvGrpSpPr/>
          <p:nvPr/>
        </p:nvGrpSpPr>
        <p:grpSpPr>
          <a:xfrm>
            <a:off x="4451130" y="5114164"/>
            <a:ext cx="3557336" cy="1437723"/>
            <a:chOff x="4451131" y="3552201"/>
            <a:chExt cx="3557336" cy="1437723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17BCE892-4953-4CBB-8365-DDDE75EE3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38" t="54980" r="18264" b="9042"/>
            <a:stretch>
              <a:fillRect/>
            </a:stretch>
          </p:blipFill>
          <p:spPr>
            <a:xfrm>
              <a:off x="4451131" y="3553240"/>
              <a:ext cx="1607836" cy="1436684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6119A274-AF5C-D7BD-3AC6-BA7FC9BD7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8496" y="3552201"/>
              <a:ext cx="2169971" cy="1434215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01F6687F-1A3F-D5BF-5D9F-96E4DA31B2CA}"/>
              </a:ext>
            </a:extLst>
          </p:cNvPr>
          <p:cNvSpPr txBox="1"/>
          <p:nvPr/>
        </p:nvSpPr>
        <p:spPr>
          <a:xfrm>
            <a:off x="1878698" y="2747569"/>
            <a:ext cx="5386603" cy="3046988"/>
          </a:xfrm>
          <a:prstGeom prst="rect">
            <a:avLst/>
          </a:prstGeom>
          <a:gradFill>
            <a:gsLst>
              <a:gs pos="0">
                <a:schemeClr val="accent1">
                  <a:lumMod val="110000"/>
                  <a:satMod val="105000"/>
                  <a:tint val="67000"/>
                  <a:alpha val="40000"/>
                </a:schemeClr>
              </a:gs>
              <a:gs pos="50000">
                <a:schemeClr val="accent1">
                  <a:lumMod val="105000"/>
                  <a:satMod val="103000"/>
                  <a:tint val="73000"/>
                  <a:alpha val="40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  <a:alpha val="40000"/>
                </a:schemeClr>
              </a:gs>
            </a:gsLst>
          </a:gradFill>
          <a:ln>
            <a:solidFill>
              <a:schemeClr val="accent1">
                <a:alpha val="2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Listening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is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/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we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are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biased</a:t>
            </a:r>
            <a:endParaRPr lang="de-AT" sz="3200" dirty="0">
              <a:solidFill>
                <a:schemeClr val="dk1">
                  <a:alpha val="2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Experience</a:t>
            </a: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Language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used</a:t>
            </a:r>
            <a:endParaRPr lang="de-AT" sz="3200" dirty="0">
              <a:solidFill>
                <a:schemeClr val="dk1">
                  <a:alpha val="2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Concepts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 (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scripts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,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schemata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)</a:t>
            </a:r>
          </a:p>
          <a:p>
            <a:pPr marL="457200" indent="-457200">
              <a:buFontTx/>
              <a:buChar char="-"/>
            </a:pP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Socio</a:t>
            </a: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-emotional </a:t>
            </a:r>
            <a:r>
              <a:rPr lang="de-AT" sz="3200" dirty="0" err="1">
                <a:solidFill>
                  <a:schemeClr val="dk1">
                    <a:alpha val="20000"/>
                  </a:schemeClr>
                </a:solidFill>
              </a:rPr>
              <a:t>perspective</a:t>
            </a:r>
            <a:endParaRPr lang="de-AT" sz="3200" dirty="0">
              <a:solidFill>
                <a:schemeClr val="dk1">
                  <a:alpha val="20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de-AT" sz="3200" dirty="0">
                <a:solidFill>
                  <a:schemeClr val="dk1">
                    <a:alpha val="20000"/>
                  </a:schemeClr>
                </a:solidFill>
              </a:rPr>
              <a:t>…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77A168C-AB9A-AB8B-5AEB-58B89AC12F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3"/>
          <a:stretch>
            <a:fillRect/>
          </a:stretch>
        </p:blipFill>
        <p:spPr>
          <a:xfrm>
            <a:off x="520070" y="2318165"/>
            <a:ext cx="4054872" cy="39057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2021055-0EFD-AFC3-2748-A4D469C2E5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8" t="9305" r="69066" b="16998"/>
          <a:stretch>
            <a:fillRect/>
          </a:stretch>
        </p:blipFill>
        <p:spPr>
          <a:xfrm>
            <a:off x="922734" y="1381797"/>
            <a:ext cx="1911928" cy="51405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0B80EE0-D400-3118-0607-E11C72A70A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2" t="6867" r="26382" b="19437"/>
          <a:stretch>
            <a:fillRect/>
          </a:stretch>
        </p:blipFill>
        <p:spPr>
          <a:xfrm>
            <a:off x="4790403" y="1751059"/>
            <a:ext cx="1663606" cy="44729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DC00701-9810-AF90-1DC3-5FD83E6506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67" t="12937" r="48157" b="23792"/>
          <a:stretch>
            <a:fillRect/>
          </a:stretch>
        </p:blipFill>
        <p:spPr>
          <a:xfrm>
            <a:off x="4790403" y="1642130"/>
            <a:ext cx="761864" cy="17586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322550A-FD28-E8EF-9B72-DE655BD91777}"/>
              </a:ext>
            </a:extLst>
          </p:cNvPr>
          <p:cNvSpPr txBox="1"/>
          <p:nvPr/>
        </p:nvSpPr>
        <p:spPr>
          <a:xfrm>
            <a:off x="1598086" y="2346604"/>
            <a:ext cx="6384633" cy="26776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2400" dirty="0" err="1">
                <a:latin typeface="Franklin Gothic Book" panose="020B0503020102020204" pitchFamily="34" charset="0"/>
              </a:rPr>
              <a:t>Where</a:t>
            </a:r>
            <a:r>
              <a:rPr lang="de-AT" sz="2400" dirty="0">
                <a:latin typeface="Franklin Gothic Book" panose="020B0503020102020204" pitchFamily="34" charset="0"/>
              </a:rPr>
              <a:t> </a:t>
            </a:r>
            <a:r>
              <a:rPr lang="de-AT" sz="2400" dirty="0" err="1">
                <a:latin typeface="Franklin Gothic Book" panose="020B0503020102020204" pitchFamily="34" charset="0"/>
              </a:rPr>
              <a:t>does</a:t>
            </a:r>
            <a:r>
              <a:rPr lang="de-AT" sz="2400" dirty="0">
                <a:latin typeface="Franklin Gothic Book" panose="020B0503020102020204" pitchFamily="34" charset="0"/>
              </a:rPr>
              <a:t> “</a:t>
            </a:r>
            <a:r>
              <a:rPr lang="de-AT" sz="2400" dirty="0" err="1">
                <a:latin typeface="Franklin Gothic Book" panose="020B0503020102020204" pitchFamily="34" charset="0"/>
              </a:rPr>
              <a:t>experience</a:t>
            </a:r>
            <a:r>
              <a:rPr lang="de-AT" sz="2400" dirty="0">
                <a:latin typeface="Franklin Gothic Book" panose="020B0503020102020204" pitchFamily="34" charset="0"/>
              </a:rPr>
              <a:t>“/</a:t>
            </a:r>
            <a:r>
              <a:rPr lang="de-AT" sz="2400" dirty="0" err="1">
                <a:latin typeface="Franklin Gothic Book" panose="020B0503020102020204" pitchFamily="34" charset="0"/>
              </a:rPr>
              <a:t>socialisation</a:t>
            </a:r>
            <a:r>
              <a:rPr lang="de-AT" sz="2400" dirty="0">
                <a:latin typeface="Franklin Gothic Book" panose="020B0503020102020204" pitchFamily="34" charset="0"/>
              </a:rPr>
              <a:t> </a:t>
            </a:r>
            <a:r>
              <a:rPr lang="de-AT" sz="2400" dirty="0" err="1">
                <a:latin typeface="Franklin Gothic Book" panose="020B0503020102020204" pitchFamily="34" charset="0"/>
              </a:rPr>
              <a:t>bias</a:t>
            </a:r>
            <a:r>
              <a:rPr lang="de-AT" sz="2400" dirty="0">
                <a:latin typeface="Franklin Gothic Book" panose="020B0503020102020204" pitchFamily="34" charset="0"/>
              </a:rPr>
              <a:t> </a:t>
            </a:r>
            <a:r>
              <a:rPr lang="de-AT" sz="2400" dirty="0" err="1">
                <a:latin typeface="Franklin Gothic Book" panose="020B0503020102020204" pitchFamily="34" charset="0"/>
              </a:rPr>
              <a:t>us</a:t>
            </a:r>
            <a:r>
              <a:rPr lang="de-AT" sz="2400" dirty="0">
                <a:latin typeface="Franklin Gothic Book" panose="020B0503020102020204" pitchFamily="34" charset="0"/>
              </a:rPr>
              <a:t>?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AT" sz="2400" dirty="0">
                <a:latin typeface="Franklin Gothic Book" panose="020B0503020102020204" pitchFamily="34" charset="0"/>
              </a:rPr>
              <a:t>Test </a:t>
            </a:r>
            <a:r>
              <a:rPr lang="de-AT" sz="2400" dirty="0" err="1">
                <a:latin typeface="Franklin Gothic Book" panose="020B0503020102020204" pitchFamily="34" charset="0"/>
              </a:rPr>
              <a:t>creation</a:t>
            </a:r>
            <a:endParaRPr lang="de-AT" sz="2400" dirty="0">
              <a:latin typeface="Franklin Gothic Book" panose="020B05030201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AT" sz="2400" dirty="0" err="1">
                <a:latin typeface="Franklin Gothic Book" panose="020B0503020102020204" pitchFamily="34" charset="0"/>
              </a:rPr>
              <a:t>Testing</a:t>
            </a:r>
            <a:r>
              <a:rPr lang="de-AT" sz="2400" dirty="0">
                <a:latin typeface="Franklin Gothic Book" panose="020B0503020102020204" pitchFamily="34" charset="0"/>
              </a:rPr>
              <a:t> of </a:t>
            </a:r>
            <a:r>
              <a:rPr lang="de-AT" sz="2400" dirty="0" err="1">
                <a:latin typeface="Franklin Gothic Book" panose="020B0503020102020204" pitchFamily="34" charset="0"/>
              </a:rPr>
              <a:t>testees</a:t>
            </a:r>
            <a:endParaRPr lang="de-AT" sz="2400" dirty="0">
              <a:latin typeface="Franklin Gothic Book" panose="020B05030201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AT" sz="2400" dirty="0">
                <a:latin typeface="Franklin Gothic Book" panose="020B0503020102020204" pitchFamily="34" charset="0"/>
              </a:rPr>
              <a:t>…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AT" sz="2400" dirty="0" err="1">
                <a:latin typeface="Franklin Gothic Book" panose="020B0503020102020204" pitchFamily="34" charset="0"/>
              </a:rPr>
              <a:t>Implementing</a:t>
            </a:r>
            <a:r>
              <a:rPr lang="de-AT" sz="2400" dirty="0">
                <a:latin typeface="Franklin Gothic Book" panose="020B0503020102020204" pitchFamily="34" charset="0"/>
              </a:rPr>
              <a:t> </a:t>
            </a:r>
            <a:r>
              <a:rPr lang="de-AT" sz="2400" dirty="0" err="1">
                <a:latin typeface="Franklin Gothic Book" panose="020B0503020102020204" pitchFamily="34" charset="0"/>
              </a:rPr>
              <a:t>new</a:t>
            </a:r>
            <a:r>
              <a:rPr lang="de-AT" sz="2400" dirty="0">
                <a:latin typeface="Franklin Gothic Book" panose="020B0503020102020204" pitchFamily="34" charset="0"/>
              </a:rPr>
              <a:t> </a:t>
            </a:r>
            <a:r>
              <a:rPr lang="de-AT" sz="2400" dirty="0" err="1">
                <a:latin typeface="Franklin Gothic Book" panose="020B0503020102020204" pitchFamily="34" charset="0"/>
              </a:rPr>
              <a:t>policies</a:t>
            </a:r>
            <a:r>
              <a:rPr lang="de-AT" sz="2400" dirty="0">
                <a:latin typeface="Franklin Gothic Book" panose="020B0503020102020204" pitchFamily="34" charset="0"/>
              </a:rPr>
              <a:t> in </a:t>
            </a:r>
            <a:r>
              <a:rPr lang="de-AT" sz="2400" dirty="0" err="1">
                <a:latin typeface="Franklin Gothic Book" panose="020B0503020102020204" pitchFamily="34" charset="0"/>
              </a:rPr>
              <a:t>our</a:t>
            </a:r>
            <a:r>
              <a:rPr lang="de-AT" sz="2400" dirty="0">
                <a:latin typeface="Franklin Gothic Book" panose="020B0503020102020204" pitchFamily="34" charset="0"/>
              </a:rPr>
              <a:t> </a:t>
            </a:r>
            <a:r>
              <a:rPr lang="de-AT" sz="2400" dirty="0" err="1">
                <a:latin typeface="Franklin Gothic Book" panose="020B0503020102020204" pitchFamily="34" charset="0"/>
              </a:rPr>
              <a:t>system</a:t>
            </a:r>
            <a:endParaRPr lang="de-AT" sz="2400" dirty="0">
              <a:latin typeface="Franklin Gothic Book" panose="020B05030201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de-AT" sz="2400" dirty="0" err="1">
                <a:latin typeface="Franklin Gothic Book" panose="020B0503020102020204" pitchFamily="34" charset="0"/>
              </a:rPr>
              <a:t>Integrating</a:t>
            </a:r>
            <a:r>
              <a:rPr lang="de-AT" sz="2400" dirty="0">
                <a:latin typeface="Franklin Gothic Book" panose="020B0503020102020204" pitchFamily="34" charset="0"/>
              </a:rPr>
              <a:t> </a:t>
            </a:r>
            <a:r>
              <a:rPr lang="de-AT" sz="2400" dirty="0" err="1">
                <a:latin typeface="Franklin Gothic Book" panose="020B0503020102020204" pitchFamily="34" charset="0"/>
              </a:rPr>
              <a:t>others</a:t>
            </a:r>
            <a:r>
              <a:rPr lang="de-AT" sz="2400" dirty="0">
                <a:latin typeface="Franklin Gothic Book" panose="020B0503020102020204" pitchFamily="34" charset="0"/>
              </a:rPr>
              <a:t>‘ </a:t>
            </a:r>
            <a:r>
              <a:rPr lang="de-AT" sz="2400" dirty="0" err="1">
                <a:latin typeface="Franklin Gothic Book" panose="020B0503020102020204" pitchFamily="34" charset="0"/>
              </a:rPr>
              <a:t>views</a:t>
            </a:r>
            <a:r>
              <a:rPr lang="de-AT" sz="2400" dirty="0">
                <a:latin typeface="Franklin Gothic Book" panose="020B0503020102020204" pitchFamily="34" charset="0"/>
              </a:rPr>
              <a:t> and </a:t>
            </a:r>
            <a:r>
              <a:rPr lang="de-AT" sz="2400" dirty="0" err="1">
                <a:latin typeface="Franklin Gothic Book" panose="020B0503020102020204" pitchFamily="34" charset="0"/>
              </a:rPr>
              <a:t>positions</a:t>
            </a:r>
            <a:r>
              <a:rPr lang="de-AT" sz="2400" dirty="0">
                <a:latin typeface="Franklin Gothic Book" panose="020B0503020102020204" pitchFamily="34" charset="0"/>
              </a:rPr>
              <a:t> </a:t>
            </a:r>
            <a:br>
              <a:rPr lang="de-AT" sz="2400" dirty="0">
                <a:latin typeface="Franklin Gothic Book" panose="020B0503020102020204" pitchFamily="34" charset="0"/>
              </a:rPr>
            </a:br>
            <a:r>
              <a:rPr lang="de-AT" sz="2400" dirty="0">
                <a:latin typeface="Franklin Gothic Book" panose="020B0503020102020204" pitchFamily="34" charset="0"/>
                <a:sym typeface="Wingdings" panose="05000000000000000000" pitchFamily="2" charset="2"/>
              </a:rPr>
              <a:t> </a:t>
            </a:r>
            <a:r>
              <a:rPr lang="de-AT" sz="2400" dirty="0" err="1">
                <a:latin typeface="Franklin Gothic Book" panose="020B0503020102020204" pitchFamily="34" charset="0"/>
                <a:sym typeface="Wingdings" panose="05000000000000000000" pitchFamily="2" charset="2"/>
              </a:rPr>
              <a:t>negotiations</a:t>
            </a:r>
            <a:r>
              <a:rPr lang="de-AT" sz="2400" dirty="0">
                <a:latin typeface="Franklin Gothic Book" panose="020B0503020102020204" pitchFamily="34" charset="0"/>
                <a:sym typeface="Wingdings" panose="05000000000000000000" pitchFamily="2" charset="2"/>
              </a:rPr>
              <a:t>/ </a:t>
            </a:r>
            <a:r>
              <a:rPr lang="de-AT" sz="2400" dirty="0" err="1">
                <a:latin typeface="Franklin Gothic Book" panose="020B0503020102020204" pitchFamily="34" charset="0"/>
                <a:sym typeface="Wingdings" panose="05000000000000000000" pitchFamily="2" charset="2"/>
              </a:rPr>
              <a:t>conflict</a:t>
            </a:r>
            <a:r>
              <a:rPr lang="de-AT" sz="2400" dirty="0">
                <a:latin typeface="Franklin Gothic Book" panose="020B05030201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latin typeface="Franklin Gothic Book" panose="020B0503020102020204" pitchFamily="34" charset="0"/>
                <a:sym typeface="Wingdings" panose="05000000000000000000" pitchFamily="2" charset="2"/>
              </a:rPr>
              <a:t>management</a:t>
            </a:r>
            <a:r>
              <a:rPr lang="de-AT" sz="2400" dirty="0">
                <a:latin typeface="Franklin Gothic Book" panose="020B0503020102020204" pitchFamily="34" charset="0"/>
                <a:sym typeface="Wingdings" panose="05000000000000000000" pitchFamily="2" charset="2"/>
              </a:rPr>
              <a:t>/ …</a:t>
            </a:r>
            <a:endParaRPr lang="de-AT" sz="2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4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E1801-C7D1-38E0-65A2-8545B5AFF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2770922-001B-BA0A-16A5-9C0C4D6AEF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AT" dirty="0" err="1"/>
              <a:t>What</a:t>
            </a:r>
            <a:r>
              <a:rPr lang="de-AT" dirty="0"/>
              <a:t> </a:t>
            </a:r>
            <a:r>
              <a:rPr lang="de-AT" dirty="0" err="1"/>
              <a:t>does</a:t>
            </a:r>
            <a:r>
              <a:rPr lang="de-AT" dirty="0"/>
              <a:t> </a:t>
            </a:r>
            <a:r>
              <a:rPr lang="de-AT" dirty="0" err="1"/>
              <a:t>this</a:t>
            </a:r>
            <a:r>
              <a:rPr lang="de-AT" dirty="0"/>
              <a:t> “</a:t>
            </a:r>
            <a:r>
              <a:rPr lang="de-AT" dirty="0" err="1"/>
              <a:t>mean</a:t>
            </a:r>
            <a:r>
              <a:rPr lang="de-AT" dirty="0"/>
              <a:t>“?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6E424A-89F3-4FF4-4677-6F09DD53E70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883" y="2655072"/>
            <a:ext cx="6376389" cy="3672156"/>
          </a:xfrm>
        </p:spPr>
        <p:txBody>
          <a:bodyPr/>
          <a:lstStyle/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statistically</a:t>
            </a: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verb</a:t>
            </a: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endParaRPr lang="de-AT" dirty="0">
              <a:solidFill>
                <a:schemeClr val="tx1">
                  <a:alpha val="20000"/>
                </a:schemeClr>
              </a:solidFill>
            </a:endParaRPr>
          </a:p>
          <a:p>
            <a:pPr marL="0" indent="0">
              <a:buNone/>
            </a:pP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Mean – </a:t>
            </a:r>
            <a:r>
              <a:rPr lang="de-AT" dirty="0" err="1">
                <a:solidFill>
                  <a:schemeClr val="tx1">
                    <a:alpha val="20000"/>
                  </a:schemeClr>
                </a:solidFill>
              </a:rPr>
              <a:t>adjective</a:t>
            </a:r>
            <a:r>
              <a:rPr lang="de-AT" dirty="0">
                <a:solidFill>
                  <a:schemeClr val="tx1">
                    <a:alpha val="20000"/>
                  </a:schemeClr>
                </a:solidFill>
              </a:rPr>
              <a:t>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DAF482B-CA93-C73E-0A85-9D6045B8E9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130" y="2086764"/>
            <a:ext cx="3557337" cy="1342236"/>
          </a:xfrm>
          <a:prstGeom prst="rect">
            <a:avLst/>
          </a:prstGeom>
          <a:ln>
            <a:solidFill>
              <a:schemeClr val="tx1">
                <a:alpha val="20000"/>
              </a:schemeClr>
            </a:solidFill>
          </a:ln>
        </p:spPr>
      </p:pic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76C4136-D653-BBCA-5DB0-9CCB13BD791D}"/>
              </a:ext>
            </a:extLst>
          </p:cNvPr>
          <p:cNvGrpSpPr/>
          <p:nvPr/>
        </p:nvGrpSpPr>
        <p:grpSpPr>
          <a:xfrm>
            <a:off x="4451131" y="3553240"/>
            <a:ext cx="3557337" cy="1436684"/>
            <a:chOff x="3923862" y="4198884"/>
            <a:chExt cx="4632567" cy="2194871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54AB1844-16D9-3F49-A9C8-06D957F5B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337" b="14288"/>
            <a:stretch>
              <a:fillRect/>
            </a:stretch>
          </p:blipFill>
          <p:spPr>
            <a:xfrm>
              <a:off x="5191783" y="4198884"/>
              <a:ext cx="3364646" cy="2194871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DC03AB4-7B09-AAE5-364E-6D760E306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787"/>
            <a:stretch>
              <a:fillRect/>
            </a:stretch>
          </p:blipFill>
          <p:spPr>
            <a:xfrm>
              <a:off x="3923862" y="4198884"/>
              <a:ext cx="1870841" cy="2194871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6B397063-7838-955E-7270-49992CDFC891}"/>
              </a:ext>
            </a:extLst>
          </p:cNvPr>
          <p:cNvGrpSpPr/>
          <p:nvPr/>
        </p:nvGrpSpPr>
        <p:grpSpPr>
          <a:xfrm>
            <a:off x="4451130" y="5114164"/>
            <a:ext cx="3557336" cy="1437723"/>
            <a:chOff x="4451131" y="3552201"/>
            <a:chExt cx="3557336" cy="1437723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326BF6D7-19E5-8A50-0DF4-7BD7EFB2E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38" t="54980" r="18264" b="9042"/>
            <a:stretch>
              <a:fillRect/>
            </a:stretch>
          </p:blipFill>
          <p:spPr>
            <a:xfrm>
              <a:off x="4451131" y="3553240"/>
              <a:ext cx="1607836" cy="1436684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C6C195C4-3B12-729B-FBDC-F874333DF5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8496" y="3552201"/>
              <a:ext cx="2169971" cy="1434215"/>
            </a:xfrm>
            <a:prstGeom prst="rect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</p:pic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23B8958B-2260-58F6-F60E-213C51549789}"/>
              </a:ext>
            </a:extLst>
          </p:cNvPr>
          <p:cNvSpPr txBox="1"/>
          <p:nvPr/>
        </p:nvSpPr>
        <p:spPr>
          <a:xfrm>
            <a:off x="1687428" y="2747569"/>
            <a:ext cx="5915081" cy="30469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e-AT" sz="3200" dirty="0"/>
              <a:t>Challenge yourself and </a:t>
            </a:r>
            <a:r>
              <a:rPr lang="de-AT" sz="3200" dirty="0" err="1"/>
              <a:t>your</a:t>
            </a:r>
            <a:r>
              <a:rPr lang="de-AT" sz="3200" dirty="0"/>
              <a:t> </a:t>
            </a:r>
            <a:r>
              <a:rPr lang="de-AT" sz="3200" dirty="0" err="1"/>
              <a:t>team</a:t>
            </a:r>
            <a:endParaRPr lang="de-AT" sz="3200" dirty="0"/>
          </a:p>
          <a:p>
            <a:pPr marL="457200" indent="-457200">
              <a:buFontTx/>
              <a:buChar char="-"/>
            </a:pPr>
            <a:r>
              <a:rPr lang="de-AT" sz="3200" dirty="0" err="1"/>
              <a:t>Using</a:t>
            </a:r>
            <a:r>
              <a:rPr lang="de-AT" sz="3200" dirty="0"/>
              <a:t> different </a:t>
            </a:r>
            <a:r>
              <a:rPr lang="de-AT" sz="3200" dirty="0" err="1"/>
              <a:t>Languages</a:t>
            </a:r>
            <a:endParaRPr lang="de-AT" sz="3200" dirty="0"/>
          </a:p>
          <a:p>
            <a:pPr marL="457200" indent="-457200">
              <a:buFontTx/>
              <a:buChar char="-"/>
            </a:pPr>
            <a:r>
              <a:rPr lang="de-AT" sz="3200" dirty="0"/>
              <a:t>Experience </a:t>
            </a:r>
            <a:r>
              <a:rPr lang="de-AT" sz="3200" dirty="0" err="1"/>
              <a:t>stakeholders</a:t>
            </a:r>
            <a:r>
              <a:rPr lang="de-AT" sz="3200" dirty="0"/>
              <a:t>‘ </a:t>
            </a:r>
            <a:r>
              <a:rPr lang="de-AT" sz="3200" dirty="0" err="1"/>
              <a:t>reality</a:t>
            </a:r>
            <a:endParaRPr lang="de-AT" sz="3200" dirty="0"/>
          </a:p>
          <a:p>
            <a:pPr marL="457200" indent="-457200">
              <a:buFontTx/>
              <a:buChar char="-"/>
            </a:pPr>
            <a:r>
              <a:rPr lang="de-AT" sz="3200" dirty="0"/>
              <a:t>Take </a:t>
            </a:r>
            <a:r>
              <a:rPr lang="de-AT" sz="3200" dirty="0" err="1"/>
              <a:t>advantage</a:t>
            </a:r>
            <a:r>
              <a:rPr lang="de-AT" sz="3200" dirty="0"/>
              <a:t> of </a:t>
            </a:r>
            <a:r>
              <a:rPr lang="de-AT" sz="3200" dirty="0" err="1"/>
              <a:t>intercultural</a:t>
            </a:r>
            <a:r>
              <a:rPr lang="de-AT" sz="3200" dirty="0"/>
              <a:t> </a:t>
            </a:r>
            <a:br>
              <a:rPr lang="de-AT" sz="3200" dirty="0"/>
            </a:br>
            <a:r>
              <a:rPr lang="de-AT" sz="3200" dirty="0"/>
              <a:t>change of </a:t>
            </a:r>
            <a:r>
              <a:rPr lang="de-AT" sz="3200" dirty="0" err="1"/>
              <a:t>perspective</a:t>
            </a:r>
            <a:endParaRPr lang="de-AT" sz="3200" dirty="0"/>
          </a:p>
          <a:p>
            <a:pPr marL="457200" indent="-457200">
              <a:buFontTx/>
              <a:buChar char="-"/>
            </a:pPr>
            <a:r>
              <a:rPr lang="de-AT" sz="32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67054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9BD139C-0892-282E-DB3E-FD4C341660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2" name="Inhaltsplatzhalter 11" descr="Ein Bild, das Höhle, Dunkelheit, Nacht, draußen enthält.&#10;&#10;Automatisch generierte Beschreibung">
            <a:extLst>
              <a:ext uri="{FF2B5EF4-FFF2-40B4-BE49-F238E27FC236}">
                <a16:creationId xmlns:a16="http://schemas.microsoft.com/office/drawing/2014/main" id="{3C170A3E-CDAD-7BEE-E93B-67C202A761B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24" b="-1"/>
          <a:stretch/>
        </p:blipFill>
        <p:spPr>
          <a:xfrm>
            <a:off x="0" y="0"/>
            <a:ext cx="4572000" cy="4778375"/>
          </a:xfrm>
          <a:custGeom>
            <a:avLst/>
            <a:gdLst/>
            <a:ahLst/>
            <a:cxnLst/>
            <a:rect l="l" t="t" r="r" b="b"/>
            <a:pathLst>
              <a:path w="6096000" h="4777742">
                <a:moveTo>
                  <a:pt x="0" y="0"/>
                </a:moveTo>
                <a:lnTo>
                  <a:pt x="6096000" y="0"/>
                </a:lnTo>
                <a:lnTo>
                  <a:pt x="6096000" y="4777742"/>
                </a:lnTo>
                <a:lnTo>
                  <a:pt x="6067110" y="4773054"/>
                </a:lnTo>
                <a:cubicBezTo>
                  <a:pt x="6055069" y="4772257"/>
                  <a:pt x="6042963" y="4771677"/>
                  <a:pt x="6032848" y="4768862"/>
                </a:cubicBezTo>
                <a:cubicBezTo>
                  <a:pt x="6012619" y="4763231"/>
                  <a:pt x="5991471" y="4755713"/>
                  <a:pt x="5975856" y="4751678"/>
                </a:cubicBezTo>
                <a:cubicBezTo>
                  <a:pt x="5946385" y="4744300"/>
                  <a:pt x="5938143" y="4740617"/>
                  <a:pt x="5920410" y="4737737"/>
                </a:cubicBezTo>
                <a:cubicBezTo>
                  <a:pt x="5902677" y="4734858"/>
                  <a:pt x="5883840" y="4734501"/>
                  <a:pt x="5869459" y="4734403"/>
                </a:cubicBezTo>
                <a:cubicBezTo>
                  <a:pt x="5855079" y="4734305"/>
                  <a:pt x="5852140" y="4739700"/>
                  <a:pt x="5834127" y="4737148"/>
                </a:cubicBezTo>
                <a:cubicBezTo>
                  <a:pt x="5804874" y="4729435"/>
                  <a:pt x="5807796" y="4730400"/>
                  <a:pt x="5771966" y="4726150"/>
                </a:cubicBezTo>
                <a:lnTo>
                  <a:pt x="5680977" y="4726617"/>
                </a:lnTo>
                <a:lnTo>
                  <a:pt x="5650557" y="4723904"/>
                </a:lnTo>
                <a:cubicBezTo>
                  <a:pt x="5639802" y="4725929"/>
                  <a:pt x="5629047" y="4714121"/>
                  <a:pt x="5618294" y="4716145"/>
                </a:cubicBezTo>
                <a:lnTo>
                  <a:pt x="5567600" y="4712292"/>
                </a:lnTo>
                <a:cubicBezTo>
                  <a:pt x="5545229" y="4692374"/>
                  <a:pt x="5541151" y="4712551"/>
                  <a:pt x="5525295" y="4707303"/>
                </a:cubicBezTo>
                <a:cubicBezTo>
                  <a:pt x="5498062" y="4696523"/>
                  <a:pt x="5492452" y="4697563"/>
                  <a:pt x="5464966" y="4687718"/>
                </a:cubicBezTo>
                <a:cubicBezTo>
                  <a:pt x="5451160" y="4689453"/>
                  <a:pt x="5436112" y="4684365"/>
                  <a:pt x="5422637" y="4687843"/>
                </a:cubicBezTo>
                <a:lnTo>
                  <a:pt x="5385596" y="4686184"/>
                </a:lnTo>
                <a:lnTo>
                  <a:pt x="5347417" y="4690023"/>
                </a:lnTo>
                <a:lnTo>
                  <a:pt x="5307450" y="4701204"/>
                </a:lnTo>
                <a:cubicBezTo>
                  <a:pt x="5291923" y="4701949"/>
                  <a:pt x="5275426" y="4700974"/>
                  <a:pt x="5257509" y="4697243"/>
                </a:cubicBezTo>
                <a:cubicBezTo>
                  <a:pt x="5243483" y="4695263"/>
                  <a:pt x="5222121" y="4694006"/>
                  <a:pt x="5205681" y="4681108"/>
                </a:cubicBezTo>
                <a:cubicBezTo>
                  <a:pt x="5189241" y="4668210"/>
                  <a:pt x="5066582" y="4656956"/>
                  <a:pt x="5066665" y="4656732"/>
                </a:cubicBezTo>
                <a:cubicBezTo>
                  <a:pt x="5036013" y="4653433"/>
                  <a:pt x="5037516" y="4666066"/>
                  <a:pt x="5021767" y="4667463"/>
                </a:cubicBezTo>
                <a:cubicBezTo>
                  <a:pt x="5006018" y="4668859"/>
                  <a:pt x="4997883" y="4663456"/>
                  <a:pt x="4972175" y="4665113"/>
                </a:cubicBezTo>
                <a:cubicBezTo>
                  <a:pt x="4946467" y="4666771"/>
                  <a:pt x="4895264" y="4676890"/>
                  <a:pt x="4867522" y="4677409"/>
                </a:cubicBezTo>
                <a:cubicBezTo>
                  <a:pt x="4847198" y="4677652"/>
                  <a:pt x="4846533" y="4665718"/>
                  <a:pt x="4824459" y="4661311"/>
                </a:cubicBezTo>
                <a:cubicBezTo>
                  <a:pt x="4802946" y="4676275"/>
                  <a:pt x="4746723" y="4640980"/>
                  <a:pt x="4748119" y="4662282"/>
                </a:cubicBezTo>
                <a:cubicBezTo>
                  <a:pt x="4696376" y="4649495"/>
                  <a:pt x="4704934" y="4651568"/>
                  <a:pt x="4681435" y="4656529"/>
                </a:cubicBezTo>
                <a:lnTo>
                  <a:pt x="4655641" y="4662947"/>
                </a:lnTo>
                <a:lnTo>
                  <a:pt x="4568774" y="4659157"/>
                </a:lnTo>
                <a:lnTo>
                  <a:pt x="4561567" y="4664296"/>
                </a:lnTo>
                <a:lnTo>
                  <a:pt x="4544039" y="4665425"/>
                </a:lnTo>
                <a:lnTo>
                  <a:pt x="4537547" y="4666124"/>
                </a:lnTo>
                <a:lnTo>
                  <a:pt x="4533521" y="4663656"/>
                </a:lnTo>
                <a:cubicBezTo>
                  <a:pt x="4531131" y="4662547"/>
                  <a:pt x="4529356" y="4662473"/>
                  <a:pt x="4528079" y="4664277"/>
                </a:cubicBezTo>
                <a:cubicBezTo>
                  <a:pt x="4527877" y="4665254"/>
                  <a:pt x="4527677" y="4666231"/>
                  <a:pt x="4527476" y="4667208"/>
                </a:cubicBezTo>
                <a:lnTo>
                  <a:pt x="4493203" y="4670897"/>
                </a:lnTo>
                <a:lnTo>
                  <a:pt x="4246811" y="4676399"/>
                </a:lnTo>
                <a:cubicBezTo>
                  <a:pt x="4137387" y="4710859"/>
                  <a:pt x="4001444" y="4666072"/>
                  <a:pt x="3880688" y="4677902"/>
                </a:cubicBezTo>
                <a:cubicBezTo>
                  <a:pt x="3854349" y="4668373"/>
                  <a:pt x="3867024" y="4694267"/>
                  <a:pt x="3804472" y="4706612"/>
                </a:cubicBezTo>
                <a:cubicBezTo>
                  <a:pt x="3769790" y="4699764"/>
                  <a:pt x="3709689" y="4672031"/>
                  <a:pt x="3671141" y="4669214"/>
                </a:cubicBezTo>
                <a:cubicBezTo>
                  <a:pt x="3634430" y="4661806"/>
                  <a:pt x="3632993" y="4657630"/>
                  <a:pt x="3609792" y="4651280"/>
                </a:cubicBezTo>
                <a:cubicBezTo>
                  <a:pt x="3586591" y="4644931"/>
                  <a:pt x="3596838" y="4646444"/>
                  <a:pt x="3550675" y="4644949"/>
                </a:cubicBezTo>
                <a:cubicBezTo>
                  <a:pt x="3513195" y="4640338"/>
                  <a:pt x="3398385" y="4630109"/>
                  <a:pt x="3362699" y="4629669"/>
                </a:cubicBezTo>
                <a:cubicBezTo>
                  <a:pt x="3327014" y="4629229"/>
                  <a:pt x="3350265" y="4628980"/>
                  <a:pt x="3317820" y="4628473"/>
                </a:cubicBezTo>
                <a:cubicBezTo>
                  <a:pt x="3291761" y="4635373"/>
                  <a:pt x="3220279" y="4625153"/>
                  <a:pt x="3202541" y="4611353"/>
                </a:cubicBezTo>
                <a:cubicBezTo>
                  <a:pt x="3176498" y="4608414"/>
                  <a:pt x="3173034" y="4597692"/>
                  <a:pt x="3165095" y="4593183"/>
                </a:cubicBezTo>
                <a:cubicBezTo>
                  <a:pt x="3157156" y="4588674"/>
                  <a:pt x="3151440" y="4597640"/>
                  <a:pt x="3142614" y="4593521"/>
                </a:cubicBezTo>
                <a:cubicBezTo>
                  <a:pt x="3133788" y="4589402"/>
                  <a:pt x="3119786" y="4585666"/>
                  <a:pt x="3108607" y="4586122"/>
                </a:cubicBezTo>
                <a:cubicBezTo>
                  <a:pt x="3097429" y="4586579"/>
                  <a:pt x="3083057" y="4584832"/>
                  <a:pt x="3060172" y="4583967"/>
                </a:cubicBezTo>
                <a:cubicBezTo>
                  <a:pt x="3037288" y="4583102"/>
                  <a:pt x="3008898" y="4580847"/>
                  <a:pt x="2971297" y="4580934"/>
                </a:cubicBezTo>
                <a:cubicBezTo>
                  <a:pt x="2936460" y="4577753"/>
                  <a:pt x="2952539" y="4581456"/>
                  <a:pt x="2872577" y="4576652"/>
                </a:cubicBezTo>
                <a:cubicBezTo>
                  <a:pt x="2845447" y="4572221"/>
                  <a:pt x="2833971" y="4557733"/>
                  <a:pt x="2814205" y="4559580"/>
                </a:cubicBezTo>
                <a:cubicBezTo>
                  <a:pt x="2790909" y="4543112"/>
                  <a:pt x="2768526" y="4546849"/>
                  <a:pt x="2754311" y="4545459"/>
                </a:cubicBezTo>
                <a:cubicBezTo>
                  <a:pt x="2740096" y="4544070"/>
                  <a:pt x="2737019" y="4543662"/>
                  <a:pt x="2723224" y="4546010"/>
                </a:cubicBezTo>
                <a:cubicBezTo>
                  <a:pt x="2709430" y="4548359"/>
                  <a:pt x="2687410" y="4554101"/>
                  <a:pt x="2672793" y="4554314"/>
                </a:cubicBezTo>
                <a:cubicBezTo>
                  <a:pt x="2658176" y="4554527"/>
                  <a:pt x="2649574" y="4546685"/>
                  <a:pt x="2635521" y="4547286"/>
                </a:cubicBezTo>
                <a:cubicBezTo>
                  <a:pt x="2621467" y="4547887"/>
                  <a:pt x="2621767" y="4560245"/>
                  <a:pt x="2588471" y="4557919"/>
                </a:cubicBezTo>
                <a:lnTo>
                  <a:pt x="2439275" y="4540387"/>
                </a:lnTo>
                <a:cubicBezTo>
                  <a:pt x="2417784" y="4540194"/>
                  <a:pt x="2396292" y="4546221"/>
                  <a:pt x="2374801" y="4546028"/>
                </a:cubicBezTo>
                <a:cubicBezTo>
                  <a:pt x="2331700" y="4546603"/>
                  <a:pt x="2372806" y="4559122"/>
                  <a:pt x="2318618" y="4550990"/>
                </a:cubicBezTo>
                <a:cubicBezTo>
                  <a:pt x="2264430" y="4533528"/>
                  <a:pt x="2150787" y="4518120"/>
                  <a:pt x="2084135" y="4520400"/>
                </a:cubicBezTo>
                <a:lnTo>
                  <a:pt x="2010848" y="4500404"/>
                </a:lnTo>
                <a:lnTo>
                  <a:pt x="1962215" y="4501400"/>
                </a:lnTo>
                <a:lnTo>
                  <a:pt x="1926990" y="4495570"/>
                </a:lnTo>
                <a:cubicBezTo>
                  <a:pt x="1909127" y="4479452"/>
                  <a:pt x="1902510" y="4484082"/>
                  <a:pt x="1884649" y="4474880"/>
                </a:cubicBezTo>
                <a:cubicBezTo>
                  <a:pt x="1864462" y="4463930"/>
                  <a:pt x="1869383" y="4485922"/>
                  <a:pt x="1816219" y="4470938"/>
                </a:cubicBezTo>
                <a:cubicBezTo>
                  <a:pt x="1786214" y="4478916"/>
                  <a:pt x="1794086" y="4458547"/>
                  <a:pt x="1768335" y="4471096"/>
                </a:cubicBezTo>
                <a:cubicBezTo>
                  <a:pt x="1756010" y="4466078"/>
                  <a:pt x="1737157" y="4463295"/>
                  <a:pt x="1725889" y="4456707"/>
                </a:cubicBezTo>
                <a:lnTo>
                  <a:pt x="1704987" y="4453275"/>
                </a:lnTo>
                <a:lnTo>
                  <a:pt x="1678857" y="4447221"/>
                </a:lnTo>
                <a:lnTo>
                  <a:pt x="1674568" y="4435925"/>
                </a:lnTo>
                <a:lnTo>
                  <a:pt x="1634075" y="4429269"/>
                </a:lnTo>
                <a:cubicBezTo>
                  <a:pt x="1619699" y="4424763"/>
                  <a:pt x="1607040" y="4412316"/>
                  <a:pt x="1588492" y="4411465"/>
                </a:cubicBezTo>
                <a:cubicBezTo>
                  <a:pt x="1548666" y="4404488"/>
                  <a:pt x="1441540" y="4396830"/>
                  <a:pt x="1402240" y="4391911"/>
                </a:cubicBezTo>
                <a:cubicBezTo>
                  <a:pt x="1362940" y="4386992"/>
                  <a:pt x="1383536" y="4385271"/>
                  <a:pt x="1352691" y="4381952"/>
                </a:cubicBezTo>
                <a:cubicBezTo>
                  <a:pt x="1322602" y="4385447"/>
                  <a:pt x="1230331" y="4373936"/>
                  <a:pt x="1213419" y="4358161"/>
                </a:cubicBezTo>
                <a:cubicBezTo>
                  <a:pt x="1194291" y="4352958"/>
                  <a:pt x="1171642" y="4355246"/>
                  <a:pt x="1163347" y="4339486"/>
                </a:cubicBezTo>
                <a:cubicBezTo>
                  <a:pt x="1149374" y="4320060"/>
                  <a:pt x="1081104" y="4339702"/>
                  <a:pt x="1091517" y="4319884"/>
                </a:cubicBezTo>
                <a:cubicBezTo>
                  <a:pt x="1067291" y="4326517"/>
                  <a:pt x="1046078" y="4319455"/>
                  <a:pt x="1025956" y="4309010"/>
                </a:cubicBezTo>
                <a:lnTo>
                  <a:pt x="1004286" y="4296626"/>
                </a:lnTo>
                <a:lnTo>
                  <a:pt x="983819" y="4298478"/>
                </a:lnTo>
                <a:cubicBezTo>
                  <a:pt x="974051" y="4282658"/>
                  <a:pt x="953984" y="4293628"/>
                  <a:pt x="939204" y="4282411"/>
                </a:cubicBezTo>
                <a:lnTo>
                  <a:pt x="915836" y="4272323"/>
                </a:lnTo>
                <a:lnTo>
                  <a:pt x="899731" y="4266965"/>
                </a:lnTo>
                <a:lnTo>
                  <a:pt x="893886" y="4264715"/>
                </a:lnTo>
                <a:lnTo>
                  <a:pt x="889021" y="4266066"/>
                </a:lnTo>
                <a:cubicBezTo>
                  <a:pt x="886286" y="4266531"/>
                  <a:pt x="884573" y="4266166"/>
                  <a:pt x="884135" y="4264147"/>
                </a:cubicBezTo>
                <a:lnTo>
                  <a:pt x="884818" y="4261224"/>
                </a:lnTo>
                <a:lnTo>
                  <a:pt x="820228" y="4266638"/>
                </a:lnTo>
                <a:lnTo>
                  <a:pt x="788402" y="4263209"/>
                </a:lnTo>
                <a:cubicBezTo>
                  <a:pt x="756573" y="4279518"/>
                  <a:pt x="718864" y="4245871"/>
                  <a:pt x="687574" y="4276905"/>
                </a:cubicBezTo>
                <a:lnTo>
                  <a:pt x="556383" y="4277125"/>
                </a:lnTo>
                <a:lnTo>
                  <a:pt x="497122" y="4273689"/>
                </a:lnTo>
                <a:cubicBezTo>
                  <a:pt x="484020" y="4279519"/>
                  <a:pt x="445941" y="4269992"/>
                  <a:pt x="454008" y="4273811"/>
                </a:cubicBezTo>
                <a:lnTo>
                  <a:pt x="394229" y="4278215"/>
                </a:lnTo>
                <a:lnTo>
                  <a:pt x="386356" y="4282251"/>
                </a:lnTo>
                <a:lnTo>
                  <a:pt x="383576" y="4284364"/>
                </a:lnTo>
                <a:lnTo>
                  <a:pt x="370039" y="4285533"/>
                </a:lnTo>
                <a:cubicBezTo>
                  <a:pt x="361618" y="4289428"/>
                  <a:pt x="359083" y="4297501"/>
                  <a:pt x="350141" y="4300911"/>
                </a:cubicBezTo>
                <a:cubicBezTo>
                  <a:pt x="345670" y="4302616"/>
                  <a:pt x="339596" y="4303155"/>
                  <a:pt x="330385" y="4301424"/>
                </a:cubicBezTo>
                <a:cubicBezTo>
                  <a:pt x="329804" y="4289693"/>
                  <a:pt x="314374" y="4293109"/>
                  <a:pt x="297835" y="4297065"/>
                </a:cubicBezTo>
                <a:lnTo>
                  <a:pt x="282816" y="4299894"/>
                </a:lnTo>
                <a:lnTo>
                  <a:pt x="281368" y="4300653"/>
                </a:lnTo>
                <a:lnTo>
                  <a:pt x="280684" y="4300295"/>
                </a:lnTo>
                <a:lnTo>
                  <a:pt x="273908" y="4301571"/>
                </a:lnTo>
                <a:cubicBezTo>
                  <a:pt x="266799" y="4301990"/>
                  <a:pt x="261129" y="4300718"/>
                  <a:pt x="258614" y="4295926"/>
                </a:cubicBezTo>
                <a:cubicBezTo>
                  <a:pt x="242516" y="4327823"/>
                  <a:pt x="214979" y="4309338"/>
                  <a:pt x="182068" y="4323284"/>
                </a:cubicBezTo>
                <a:cubicBezTo>
                  <a:pt x="157942" y="4332898"/>
                  <a:pt x="153812" y="4326151"/>
                  <a:pt x="128666" y="4331122"/>
                </a:cubicBezTo>
                <a:cubicBezTo>
                  <a:pt x="77925" y="4373333"/>
                  <a:pt x="87445" y="4341355"/>
                  <a:pt x="21563" y="4371972"/>
                </a:cubicBezTo>
                <a:lnTo>
                  <a:pt x="0" y="4383632"/>
                </a:lnTo>
                <a:close/>
              </a:path>
            </a:pathLst>
          </a:cu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45F9137-DF4B-DB1D-9CE8-D7FCE700F2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2" r="25029" b="1"/>
          <a:stretch/>
        </p:blipFill>
        <p:spPr>
          <a:xfrm>
            <a:off x="4572000" y="15322"/>
            <a:ext cx="4572000" cy="5455552"/>
          </a:xfrm>
          <a:custGeom>
            <a:avLst/>
            <a:gdLst/>
            <a:ahLst/>
            <a:cxnLst/>
            <a:rect l="l" t="t" r="r" b="b"/>
            <a:pathLst>
              <a:path w="6096000" h="5455552">
                <a:moveTo>
                  <a:pt x="0" y="0"/>
                </a:moveTo>
                <a:lnTo>
                  <a:pt x="8632" y="2126"/>
                </a:lnTo>
                <a:cubicBezTo>
                  <a:pt x="71597" y="8644"/>
                  <a:pt x="52747" y="11892"/>
                  <a:pt x="102111" y="11566"/>
                </a:cubicBezTo>
                <a:cubicBezTo>
                  <a:pt x="107032" y="11203"/>
                  <a:pt x="116450" y="20386"/>
                  <a:pt x="135511" y="18109"/>
                </a:cubicBezTo>
                <a:cubicBezTo>
                  <a:pt x="165681" y="22040"/>
                  <a:pt x="149025" y="33094"/>
                  <a:pt x="187668" y="36734"/>
                </a:cubicBezTo>
                <a:cubicBezTo>
                  <a:pt x="184095" y="40156"/>
                  <a:pt x="221954" y="38461"/>
                  <a:pt x="225602" y="50611"/>
                </a:cubicBezTo>
                <a:cubicBezTo>
                  <a:pt x="242020" y="54481"/>
                  <a:pt x="267241" y="57744"/>
                  <a:pt x="286175" y="59952"/>
                </a:cubicBezTo>
                <a:cubicBezTo>
                  <a:pt x="314543" y="65902"/>
                  <a:pt x="328665" y="72319"/>
                  <a:pt x="332857" y="76558"/>
                </a:cubicBezTo>
                <a:cubicBezTo>
                  <a:pt x="361257" y="83289"/>
                  <a:pt x="358186" y="84500"/>
                  <a:pt x="395478" y="98782"/>
                </a:cubicBezTo>
                <a:cubicBezTo>
                  <a:pt x="417363" y="93652"/>
                  <a:pt x="436168" y="104748"/>
                  <a:pt x="445328" y="114882"/>
                </a:cubicBezTo>
                <a:cubicBezTo>
                  <a:pt x="470101" y="124482"/>
                  <a:pt x="523910" y="147405"/>
                  <a:pt x="559300" y="150440"/>
                </a:cubicBezTo>
                <a:cubicBezTo>
                  <a:pt x="613422" y="149710"/>
                  <a:pt x="598278" y="160982"/>
                  <a:pt x="622357" y="169552"/>
                </a:cubicBezTo>
                <a:cubicBezTo>
                  <a:pt x="641101" y="180205"/>
                  <a:pt x="638493" y="171007"/>
                  <a:pt x="658054" y="184474"/>
                </a:cubicBezTo>
                <a:lnTo>
                  <a:pt x="694284" y="200095"/>
                </a:lnTo>
                <a:lnTo>
                  <a:pt x="737979" y="224556"/>
                </a:lnTo>
                <a:lnTo>
                  <a:pt x="747981" y="231280"/>
                </a:lnTo>
                <a:cubicBezTo>
                  <a:pt x="753111" y="231304"/>
                  <a:pt x="756366" y="231723"/>
                  <a:pt x="758445" y="232460"/>
                </a:cubicBezTo>
                <a:cubicBezTo>
                  <a:pt x="758496" y="232559"/>
                  <a:pt x="758549" y="232658"/>
                  <a:pt x="758600" y="232757"/>
                </a:cubicBezTo>
                <a:lnTo>
                  <a:pt x="773364" y="235718"/>
                </a:lnTo>
                <a:cubicBezTo>
                  <a:pt x="790479" y="236082"/>
                  <a:pt x="824818" y="262048"/>
                  <a:pt x="841072" y="261356"/>
                </a:cubicBezTo>
                <a:cubicBezTo>
                  <a:pt x="848247" y="277811"/>
                  <a:pt x="845053" y="250444"/>
                  <a:pt x="872404" y="265382"/>
                </a:cubicBezTo>
                <a:cubicBezTo>
                  <a:pt x="884596" y="267374"/>
                  <a:pt x="889722" y="269394"/>
                  <a:pt x="899938" y="270925"/>
                </a:cubicBezTo>
                <a:cubicBezTo>
                  <a:pt x="900079" y="271345"/>
                  <a:pt x="933560" y="274145"/>
                  <a:pt x="933701" y="274565"/>
                </a:cubicBezTo>
                <a:lnTo>
                  <a:pt x="958104" y="278658"/>
                </a:lnTo>
                <a:lnTo>
                  <a:pt x="963678" y="280729"/>
                </a:lnTo>
                <a:lnTo>
                  <a:pt x="996167" y="277529"/>
                </a:lnTo>
                <a:lnTo>
                  <a:pt x="1012387" y="277350"/>
                </a:lnTo>
                <a:lnTo>
                  <a:pt x="1018139" y="274257"/>
                </a:lnTo>
                <a:cubicBezTo>
                  <a:pt x="1023705" y="272608"/>
                  <a:pt x="1030840" y="272419"/>
                  <a:pt x="1041488" y="275538"/>
                </a:cubicBezTo>
                <a:lnTo>
                  <a:pt x="1043729" y="276831"/>
                </a:lnTo>
                <a:lnTo>
                  <a:pt x="1076532" y="271239"/>
                </a:lnTo>
                <a:cubicBezTo>
                  <a:pt x="1083544" y="269462"/>
                  <a:pt x="1111552" y="278849"/>
                  <a:pt x="1117458" y="275294"/>
                </a:cubicBezTo>
                <a:cubicBezTo>
                  <a:pt x="1173364" y="280135"/>
                  <a:pt x="1207569" y="263603"/>
                  <a:pt x="1275827" y="275029"/>
                </a:cubicBezTo>
                <a:cubicBezTo>
                  <a:pt x="1321519" y="279616"/>
                  <a:pt x="1347196" y="279519"/>
                  <a:pt x="1376683" y="283128"/>
                </a:cubicBezTo>
                <a:cubicBezTo>
                  <a:pt x="1406170" y="286737"/>
                  <a:pt x="1433752" y="293140"/>
                  <a:pt x="1452749" y="296685"/>
                </a:cubicBezTo>
                <a:cubicBezTo>
                  <a:pt x="1471746" y="300230"/>
                  <a:pt x="1466619" y="301895"/>
                  <a:pt x="1490664" y="304401"/>
                </a:cubicBezTo>
                <a:cubicBezTo>
                  <a:pt x="1514709" y="306907"/>
                  <a:pt x="1573675" y="305000"/>
                  <a:pt x="1597021" y="311721"/>
                </a:cubicBezTo>
                <a:cubicBezTo>
                  <a:pt x="1622238" y="311037"/>
                  <a:pt x="1625537" y="322069"/>
                  <a:pt x="1639314" y="320753"/>
                </a:cubicBezTo>
                <a:cubicBezTo>
                  <a:pt x="1710549" y="337224"/>
                  <a:pt x="1769892" y="334296"/>
                  <a:pt x="1856583" y="331628"/>
                </a:cubicBezTo>
                <a:cubicBezTo>
                  <a:pt x="1913730" y="336509"/>
                  <a:pt x="1912698" y="339285"/>
                  <a:pt x="1937745" y="342098"/>
                </a:cubicBezTo>
                <a:cubicBezTo>
                  <a:pt x="1945390" y="344925"/>
                  <a:pt x="1949181" y="335092"/>
                  <a:pt x="1956068" y="338984"/>
                </a:cubicBezTo>
                <a:lnTo>
                  <a:pt x="1991434" y="344183"/>
                </a:lnTo>
                <a:lnTo>
                  <a:pt x="2017399" y="354323"/>
                </a:lnTo>
                <a:lnTo>
                  <a:pt x="2041804" y="360756"/>
                </a:lnTo>
                <a:lnTo>
                  <a:pt x="2071138" y="363487"/>
                </a:lnTo>
                <a:cubicBezTo>
                  <a:pt x="2080124" y="365903"/>
                  <a:pt x="2080713" y="373697"/>
                  <a:pt x="2092557" y="373570"/>
                </a:cubicBezTo>
                <a:cubicBezTo>
                  <a:pt x="2128517" y="378742"/>
                  <a:pt x="2193287" y="383225"/>
                  <a:pt x="2242182" y="388922"/>
                </a:cubicBezTo>
                <a:cubicBezTo>
                  <a:pt x="2266404" y="385527"/>
                  <a:pt x="2301142" y="392029"/>
                  <a:pt x="2311187" y="401718"/>
                </a:cubicBezTo>
                <a:cubicBezTo>
                  <a:pt x="2323182" y="404413"/>
                  <a:pt x="2352098" y="404462"/>
                  <a:pt x="2363765" y="402554"/>
                </a:cubicBezTo>
                <a:cubicBezTo>
                  <a:pt x="2374121" y="402833"/>
                  <a:pt x="2375999" y="406521"/>
                  <a:pt x="2389759" y="407955"/>
                </a:cubicBezTo>
                <a:cubicBezTo>
                  <a:pt x="2404778" y="411334"/>
                  <a:pt x="2437354" y="427346"/>
                  <a:pt x="2451497" y="432353"/>
                </a:cubicBezTo>
                <a:cubicBezTo>
                  <a:pt x="2465640" y="437360"/>
                  <a:pt x="2451256" y="432175"/>
                  <a:pt x="2474615" y="437995"/>
                </a:cubicBezTo>
                <a:cubicBezTo>
                  <a:pt x="2482949" y="439979"/>
                  <a:pt x="2481204" y="447714"/>
                  <a:pt x="2499122" y="451403"/>
                </a:cubicBezTo>
                <a:cubicBezTo>
                  <a:pt x="2517041" y="455093"/>
                  <a:pt x="2557176" y="459358"/>
                  <a:pt x="2582126" y="460132"/>
                </a:cubicBezTo>
                <a:cubicBezTo>
                  <a:pt x="2610000" y="447613"/>
                  <a:pt x="2600233" y="464657"/>
                  <a:pt x="2651203" y="448902"/>
                </a:cubicBezTo>
                <a:cubicBezTo>
                  <a:pt x="2652514" y="450917"/>
                  <a:pt x="2673343" y="450050"/>
                  <a:pt x="2694692" y="451398"/>
                </a:cubicBezTo>
                <a:cubicBezTo>
                  <a:pt x="2716041" y="452746"/>
                  <a:pt x="2761501" y="464041"/>
                  <a:pt x="2779298" y="456988"/>
                </a:cubicBezTo>
                <a:lnTo>
                  <a:pt x="2936306" y="456249"/>
                </a:lnTo>
                <a:lnTo>
                  <a:pt x="3026435" y="468085"/>
                </a:lnTo>
                <a:cubicBezTo>
                  <a:pt x="3057775" y="469980"/>
                  <a:pt x="3063039" y="478620"/>
                  <a:pt x="3083171" y="475230"/>
                </a:cubicBezTo>
                <a:cubicBezTo>
                  <a:pt x="3117108" y="477415"/>
                  <a:pt x="3095622" y="493457"/>
                  <a:pt x="3134778" y="480540"/>
                </a:cubicBezTo>
                <a:cubicBezTo>
                  <a:pt x="3124076" y="494276"/>
                  <a:pt x="3153178" y="476814"/>
                  <a:pt x="3173314" y="487873"/>
                </a:cubicBezTo>
                <a:cubicBezTo>
                  <a:pt x="3201556" y="479719"/>
                  <a:pt x="3230591" y="489990"/>
                  <a:pt x="3247734" y="491186"/>
                </a:cubicBezTo>
                <a:cubicBezTo>
                  <a:pt x="3264877" y="492382"/>
                  <a:pt x="3251612" y="496143"/>
                  <a:pt x="3276172" y="495050"/>
                </a:cubicBezTo>
                <a:lnTo>
                  <a:pt x="3310856" y="500586"/>
                </a:lnTo>
                <a:cubicBezTo>
                  <a:pt x="3309045" y="496015"/>
                  <a:pt x="3314063" y="497362"/>
                  <a:pt x="3327824" y="498077"/>
                </a:cubicBezTo>
                <a:lnTo>
                  <a:pt x="3364782" y="494003"/>
                </a:lnTo>
                <a:lnTo>
                  <a:pt x="3390144" y="498112"/>
                </a:lnTo>
                <a:cubicBezTo>
                  <a:pt x="3393544" y="497973"/>
                  <a:pt x="3417720" y="493499"/>
                  <a:pt x="3417235" y="489988"/>
                </a:cubicBezTo>
                <a:cubicBezTo>
                  <a:pt x="3443685" y="504716"/>
                  <a:pt x="3446332" y="495464"/>
                  <a:pt x="3473455" y="491710"/>
                </a:cubicBezTo>
                <a:cubicBezTo>
                  <a:pt x="3496710" y="493093"/>
                  <a:pt x="3476665" y="493558"/>
                  <a:pt x="3532861" y="495298"/>
                </a:cubicBezTo>
                <a:cubicBezTo>
                  <a:pt x="3554737" y="511467"/>
                  <a:pt x="3539011" y="483579"/>
                  <a:pt x="3581951" y="506221"/>
                </a:cubicBezTo>
                <a:cubicBezTo>
                  <a:pt x="3584053" y="504456"/>
                  <a:pt x="3610563" y="506075"/>
                  <a:pt x="3624438" y="507850"/>
                </a:cubicBezTo>
                <a:cubicBezTo>
                  <a:pt x="3638313" y="509625"/>
                  <a:pt x="3650849" y="507462"/>
                  <a:pt x="3665204" y="516874"/>
                </a:cubicBezTo>
                <a:cubicBezTo>
                  <a:pt x="3675692" y="519769"/>
                  <a:pt x="3656949" y="515532"/>
                  <a:pt x="3689747" y="520459"/>
                </a:cubicBezTo>
                <a:cubicBezTo>
                  <a:pt x="3722545" y="525386"/>
                  <a:pt x="3829449" y="542068"/>
                  <a:pt x="3861993" y="546434"/>
                </a:cubicBezTo>
                <a:cubicBezTo>
                  <a:pt x="3894537" y="550800"/>
                  <a:pt x="3871648" y="553364"/>
                  <a:pt x="3885009" y="553797"/>
                </a:cubicBezTo>
                <a:cubicBezTo>
                  <a:pt x="3898370" y="554230"/>
                  <a:pt x="3927139" y="547164"/>
                  <a:pt x="3942159" y="549034"/>
                </a:cubicBezTo>
                <a:cubicBezTo>
                  <a:pt x="3961015" y="550940"/>
                  <a:pt x="3963811" y="558241"/>
                  <a:pt x="3975129" y="557872"/>
                </a:cubicBezTo>
                <a:cubicBezTo>
                  <a:pt x="3985593" y="547655"/>
                  <a:pt x="3996704" y="547768"/>
                  <a:pt x="4014830" y="553964"/>
                </a:cubicBezTo>
                <a:cubicBezTo>
                  <a:pt x="4048643" y="556748"/>
                  <a:pt x="4048670" y="546238"/>
                  <a:pt x="4081323" y="547753"/>
                </a:cubicBezTo>
                <a:cubicBezTo>
                  <a:pt x="4095652" y="547174"/>
                  <a:pt x="4103318" y="550468"/>
                  <a:pt x="4127224" y="547194"/>
                </a:cubicBezTo>
                <a:cubicBezTo>
                  <a:pt x="4144245" y="547892"/>
                  <a:pt x="4178444" y="549648"/>
                  <a:pt x="4201489" y="539366"/>
                </a:cubicBezTo>
                <a:cubicBezTo>
                  <a:pt x="4226484" y="538057"/>
                  <a:pt x="4208332" y="537593"/>
                  <a:pt x="4235612" y="540183"/>
                </a:cubicBezTo>
                <a:cubicBezTo>
                  <a:pt x="4268938" y="540701"/>
                  <a:pt x="4282810" y="534470"/>
                  <a:pt x="4302068" y="535952"/>
                </a:cubicBezTo>
                <a:cubicBezTo>
                  <a:pt x="4314608" y="531697"/>
                  <a:pt x="4300406" y="536768"/>
                  <a:pt x="4348604" y="531427"/>
                </a:cubicBezTo>
                <a:cubicBezTo>
                  <a:pt x="4367706" y="540886"/>
                  <a:pt x="4384046" y="527950"/>
                  <a:pt x="4400391" y="529988"/>
                </a:cubicBezTo>
                <a:cubicBezTo>
                  <a:pt x="4426313" y="528954"/>
                  <a:pt x="4490025" y="529067"/>
                  <a:pt x="4513659" y="527603"/>
                </a:cubicBezTo>
                <a:cubicBezTo>
                  <a:pt x="4537293" y="526139"/>
                  <a:pt x="4512137" y="523958"/>
                  <a:pt x="4542198" y="521206"/>
                </a:cubicBezTo>
                <a:cubicBezTo>
                  <a:pt x="4597566" y="533455"/>
                  <a:pt x="4628464" y="511410"/>
                  <a:pt x="4684502" y="508712"/>
                </a:cubicBezTo>
                <a:cubicBezTo>
                  <a:pt x="4718519" y="491640"/>
                  <a:pt x="4742626" y="509374"/>
                  <a:pt x="4779821" y="496309"/>
                </a:cubicBezTo>
                <a:cubicBezTo>
                  <a:pt x="4804992" y="492314"/>
                  <a:pt x="4808648" y="496131"/>
                  <a:pt x="4822825" y="494266"/>
                </a:cubicBezTo>
                <a:cubicBezTo>
                  <a:pt x="4837002" y="492401"/>
                  <a:pt x="4852992" y="487905"/>
                  <a:pt x="4864884" y="485118"/>
                </a:cubicBezTo>
                <a:cubicBezTo>
                  <a:pt x="4871249" y="488756"/>
                  <a:pt x="4920720" y="482346"/>
                  <a:pt x="4919578" y="477542"/>
                </a:cubicBezTo>
                <a:cubicBezTo>
                  <a:pt x="4926928" y="479188"/>
                  <a:pt x="4947247" y="485560"/>
                  <a:pt x="4949541" y="477954"/>
                </a:cubicBezTo>
                <a:cubicBezTo>
                  <a:pt x="4987069" y="477873"/>
                  <a:pt x="5008152" y="476806"/>
                  <a:pt x="5040980" y="486944"/>
                </a:cubicBezTo>
                <a:cubicBezTo>
                  <a:pt x="5064311" y="490721"/>
                  <a:pt x="5048016" y="488694"/>
                  <a:pt x="5062537" y="491091"/>
                </a:cubicBezTo>
                <a:cubicBezTo>
                  <a:pt x="5077058" y="493488"/>
                  <a:pt x="5101248" y="489194"/>
                  <a:pt x="5124930" y="488624"/>
                </a:cubicBezTo>
                <a:cubicBezTo>
                  <a:pt x="5148941" y="488756"/>
                  <a:pt x="5176916" y="492838"/>
                  <a:pt x="5194697" y="494266"/>
                </a:cubicBezTo>
                <a:cubicBezTo>
                  <a:pt x="5212478" y="495694"/>
                  <a:pt x="5216720" y="495351"/>
                  <a:pt x="5231615" y="497193"/>
                </a:cubicBezTo>
                <a:cubicBezTo>
                  <a:pt x="5256471" y="493743"/>
                  <a:pt x="5277358" y="495561"/>
                  <a:pt x="5295973" y="502936"/>
                </a:cubicBezTo>
                <a:cubicBezTo>
                  <a:pt x="5310458" y="504829"/>
                  <a:pt x="5303034" y="509138"/>
                  <a:pt x="5313760" y="510935"/>
                </a:cubicBezTo>
                <a:cubicBezTo>
                  <a:pt x="5324486" y="512732"/>
                  <a:pt x="5331325" y="504608"/>
                  <a:pt x="5360330" y="506574"/>
                </a:cubicBezTo>
                <a:cubicBezTo>
                  <a:pt x="5370649" y="506971"/>
                  <a:pt x="5370304" y="514592"/>
                  <a:pt x="5392341" y="515697"/>
                </a:cubicBezTo>
                <a:cubicBezTo>
                  <a:pt x="5414378" y="516802"/>
                  <a:pt x="5502983" y="521559"/>
                  <a:pt x="5535415" y="522731"/>
                </a:cubicBezTo>
                <a:cubicBezTo>
                  <a:pt x="5567847" y="523903"/>
                  <a:pt x="5554717" y="520685"/>
                  <a:pt x="5570264" y="520350"/>
                </a:cubicBezTo>
                <a:cubicBezTo>
                  <a:pt x="5585811" y="520015"/>
                  <a:pt x="5604204" y="511612"/>
                  <a:pt x="5628698" y="520719"/>
                </a:cubicBezTo>
                <a:cubicBezTo>
                  <a:pt x="5647020" y="515874"/>
                  <a:pt x="5647491" y="526993"/>
                  <a:pt x="5667807" y="529861"/>
                </a:cubicBezTo>
                <a:cubicBezTo>
                  <a:pt x="5679016" y="533919"/>
                  <a:pt x="5693046" y="532742"/>
                  <a:pt x="5702300" y="535541"/>
                </a:cubicBezTo>
                <a:cubicBezTo>
                  <a:pt x="5711554" y="538340"/>
                  <a:pt x="5718870" y="538844"/>
                  <a:pt x="5725716" y="541891"/>
                </a:cubicBezTo>
                <a:cubicBezTo>
                  <a:pt x="5732562" y="544938"/>
                  <a:pt x="5734643" y="551045"/>
                  <a:pt x="5743374" y="553823"/>
                </a:cubicBezTo>
                <a:cubicBezTo>
                  <a:pt x="5752105" y="556601"/>
                  <a:pt x="5765759" y="561491"/>
                  <a:pt x="5775722" y="563322"/>
                </a:cubicBezTo>
                <a:cubicBezTo>
                  <a:pt x="5785685" y="565153"/>
                  <a:pt x="5784173" y="562319"/>
                  <a:pt x="5803154" y="564811"/>
                </a:cubicBezTo>
                <a:cubicBezTo>
                  <a:pt x="5834093" y="570132"/>
                  <a:pt x="5861956" y="573987"/>
                  <a:pt x="5896753" y="573511"/>
                </a:cubicBezTo>
                <a:cubicBezTo>
                  <a:pt x="5903276" y="583218"/>
                  <a:pt x="5913663" y="578812"/>
                  <a:pt x="5927554" y="573675"/>
                </a:cubicBezTo>
                <a:cubicBezTo>
                  <a:pt x="5953522" y="580755"/>
                  <a:pt x="5997380" y="586240"/>
                  <a:pt x="6041802" y="602069"/>
                </a:cubicBezTo>
                <a:cubicBezTo>
                  <a:pt x="6060710" y="611771"/>
                  <a:pt x="6064884" y="613437"/>
                  <a:pt x="6078434" y="616108"/>
                </a:cubicBezTo>
                <a:lnTo>
                  <a:pt x="6096000" y="619448"/>
                </a:lnTo>
                <a:lnTo>
                  <a:pt x="6096000" y="5455552"/>
                </a:lnTo>
                <a:lnTo>
                  <a:pt x="6069997" y="5451207"/>
                </a:lnTo>
                <a:cubicBezTo>
                  <a:pt x="6053823" y="5455294"/>
                  <a:pt x="6044686" y="5455132"/>
                  <a:pt x="6037984" y="5444964"/>
                </a:cubicBezTo>
                <a:cubicBezTo>
                  <a:pt x="5998377" y="5442843"/>
                  <a:pt x="5957550" y="5417208"/>
                  <a:pt x="5932185" y="5429303"/>
                </a:cubicBezTo>
                <a:cubicBezTo>
                  <a:pt x="5933795" y="5407890"/>
                  <a:pt x="5919598" y="5415926"/>
                  <a:pt x="5891978" y="5410773"/>
                </a:cubicBezTo>
                <a:cubicBezTo>
                  <a:pt x="5872223" y="5404775"/>
                  <a:pt x="5829555" y="5392164"/>
                  <a:pt x="5813654" y="5386399"/>
                </a:cubicBezTo>
                <a:cubicBezTo>
                  <a:pt x="5797753" y="5380634"/>
                  <a:pt x="5785570" y="5384842"/>
                  <a:pt x="5769613" y="5379294"/>
                </a:cubicBezTo>
                <a:cubicBezTo>
                  <a:pt x="5776777" y="5360980"/>
                  <a:pt x="5681621" y="5373475"/>
                  <a:pt x="5717914" y="5360029"/>
                </a:cubicBezTo>
                <a:cubicBezTo>
                  <a:pt x="5690732" y="5349118"/>
                  <a:pt x="5700727" y="5354575"/>
                  <a:pt x="5686355" y="5359511"/>
                </a:cubicBezTo>
                <a:cubicBezTo>
                  <a:pt x="5652173" y="5354756"/>
                  <a:pt x="5649150" y="5353330"/>
                  <a:pt x="5609707" y="5357833"/>
                </a:cubicBezTo>
                <a:cubicBezTo>
                  <a:pt x="5592195" y="5357127"/>
                  <a:pt x="5585993" y="5354659"/>
                  <a:pt x="5570413" y="5353209"/>
                </a:cubicBezTo>
                <a:cubicBezTo>
                  <a:pt x="5554833" y="5351759"/>
                  <a:pt x="5546238" y="5352814"/>
                  <a:pt x="5516227" y="5349136"/>
                </a:cubicBezTo>
                <a:cubicBezTo>
                  <a:pt x="5492490" y="5344525"/>
                  <a:pt x="5475257" y="5345814"/>
                  <a:pt x="5456088" y="5343158"/>
                </a:cubicBezTo>
                <a:cubicBezTo>
                  <a:pt x="5436918" y="5340503"/>
                  <a:pt x="5425237" y="5336331"/>
                  <a:pt x="5401214" y="5333202"/>
                </a:cubicBezTo>
                <a:cubicBezTo>
                  <a:pt x="5380590" y="5324458"/>
                  <a:pt x="5302803" y="5345416"/>
                  <a:pt x="5287223" y="5319212"/>
                </a:cubicBezTo>
                <a:cubicBezTo>
                  <a:pt x="5230819" y="5324494"/>
                  <a:pt x="5214860" y="5313910"/>
                  <a:pt x="5168498" y="5309267"/>
                </a:cubicBezTo>
                <a:cubicBezTo>
                  <a:pt x="5123665" y="5304413"/>
                  <a:pt x="5118021" y="5307363"/>
                  <a:pt x="5071189" y="5294765"/>
                </a:cubicBezTo>
                <a:cubicBezTo>
                  <a:pt x="5034607" y="5282205"/>
                  <a:pt x="5014978" y="5278240"/>
                  <a:pt x="4972297" y="5275521"/>
                </a:cubicBezTo>
                <a:cubicBezTo>
                  <a:pt x="4969126" y="5282935"/>
                  <a:pt x="4918210" y="5268072"/>
                  <a:pt x="4909975" y="5265882"/>
                </a:cubicBezTo>
                <a:cubicBezTo>
                  <a:pt x="4910918" y="5270758"/>
                  <a:pt x="4884027" y="5272900"/>
                  <a:pt x="4877057" y="5268795"/>
                </a:cubicBezTo>
                <a:cubicBezTo>
                  <a:pt x="4815399" y="5271659"/>
                  <a:pt x="4796579" y="5290311"/>
                  <a:pt x="4750368" y="5280515"/>
                </a:cubicBezTo>
                <a:cubicBezTo>
                  <a:pt x="4714297" y="5280446"/>
                  <a:pt x="4716019" y="5289985"/>
                  <a:pt x="4664197" y="5289876"/>
                </a:cubicBezTo>
                <a:cubicBezTo>
                  <a:pt x="4642396" y="5294034"/>
                  <a:pt x="4648926" y="5285802"/>
                  <a:pt x="4621801" y="5286109"/>
                </a:cubicBezTo>
                <a:cubicBezTo>
                  <a:pt x="4587181" y="5303707"/>
                  <a:pt x="4550367" y="5292240"/>
                  <a:pt x="4501450" y="5291718"/>
                </a:cubicBezTo>
                <a:cubicBezTo>
                  <a:pt x="4441618" y="5290413"/>
                  <a:pt x="4391602" y="5297669"/>
                  <a:pt x="4339538" y="5289896"/>
                </a:cubicBezTo>
                <a:cubicBezTo>
                  <a:pt x="4320399" y="5296143"/>
                  <a:pt x="4294824" y="5304547"/>
                  <a:pt x="4273798" y="5293687"/>
                </a:cubicBezTo>
                <a:cubicBezTo>
                  <a:pt x="4218595" y="5295417"/>
                  <a:pt x="4225039" y="5300366"/>
                  <a:pt x="4204001" y="5294046"/>
                </a:cubicBezTo>
                <a:cubicBezTo>
                  <a:pt x="4162118" y="5296469"/>
                  <a:pt x="4168874" y="5290927"/>
                  <a:pt x="4131013" y="5287923"/>
                </a:cubicBezTo>
                <a:cubicBezTo>
                  <a:pt x="4100184" y="5283304"/>
                  <a:pt x="4115521" y="5283729"/>
                  <a:pt x="4087000" y="5283169"/>
                </a:cubicBezTo>
                <a:cubicBezTo>
                  <a:pt x="4060034" y="5291706"/>
                  <a:pt x="4041568" y="5281154"/>
                  <a:pt x="4034328" y="5278941"/>
                </a:cubicBezTo>
                <a:cubicBezTo>
                  <a:pt x="4008845" y="5280382"/>
                  <a:pt x="3971113" y="5268624"/>
                  <a:pt x="3975385" y="5283804"/>
                </a:cubicBezTo>
                <a:cubicBezTo>
                  <a:pt x="3939593" y="5263231"/>
                  <a:pt x="3940927" y="5284115"/>
                  <a:pt x="3902682" y="5278816"/>
                </a:cubicBezTo>
                <a:cubicBezTo>
                  <a:pt x="3882526" y="5271283"/>
                  <a:pt x="3856417" y="5267233"/>
                  <a:pt x="3843763" y="5276642"/>
                </a:cubicBezTo>
                <a:cubicBezTo>
                  <a:pt x="3766863" y="5264696"/>
                  <a:pt x="3813381" y="5261088"/>
                  <a:pt x="3734981" y="5248544"/>
                </a:cubicBezTo>
                <a:cubicBezTo>
                  <a:pt x="3694311" y="5242227"/>
                  <a:pt x="3633976" y="5239795"/>
                  <a:pt x="3602355" y="5230777"/>
                </a:cubicBezTo>
                <a:cubicBezTo>
                  <a:pt x="3570735" y="5221759"/>
                  <a:pt x="3562983" y="5225833"/>
                  <a:pt x="3538517" y="5219315"/>
                </a:cubicBezTo>
                <a:cubicBezTo>
                  <a:pt x="3514052" y="5212798"/>
                  <a:pt x="3482747" y="5212305"/>
                  <a:pt x="3463058" y="5208965"/>
                </a:cubicBezTo>
                <a:cubicBezTo>
                  <a:pt x="3443369" y="5205624"/>
                  <a:pt x="3422900" y="5197673"/>
                  <a:pt x="3420380" y="5199276"/>
                </a:cubicBezTo>
                <a:cubicBezTo>
                  <a:pt x="3380714" y="5190779"/>
                  <a:pt x="3368868" y="5201274"/>
                  <a:pt x="3345184" y="5183516"/>
                </a:cubicBezTo>
                <a:cubicBezTo>
                  <a:pt x="3324916" y="5181274"/>
                  <a:pt x="3320333" y="5179327"/>
                  <a:pt x="3298771" y="5178904"/>
                </a:cubicBezTo>
                <a:cubicBezTo>
                  <a:pt x="3277209" y="5178481"/>
                  <a:pt x="3245843" y="5181014"/>
                  <a:pt x="3215809" y="5180977"/>
                </a:cubicBezTo>
                <a:cubicBezTo>
                  <a:pt x="3184688" y="5182696"/>
                  <a:pt x="3183910" y="5199151"/>
                  <a:pt x="3154917" y="5182487"/>
                </a:cubicBezTo>
                <a:cubicBezTo>
                  <a:pt x="3155210" y="5186026"/>
                  <a:pt x="3140142" y="5187176"/>
                  <a:pt x="3136265" y="5187060"/>
                </a:cubicBezTo>
                <a:lnTo>
                  <a:pt x="3105563" y="5188768"/>
                </a:lnTo>
                <a:lnTo>
                  <a:pt x="3102974" y="5183180"/>
                </a:lnTo>
                <a:cubicBezTo>
                  <a:pt x="3091506" y="5180875"/>
                  <a:pt x="3071814" y="5186387"/>
                  <a:pt x="3060354" y="5187376"/>
                </a:cubicBezTo>
                <a:lnTo>
                  <a:pt x="3034213" y="5189113"/>
                </a:lnTo>
                <a:lnTo>
                  <a:pt x="3024272" y="5188328"/>
                </a:lnTo>
                <a:lnTo>
                  <a:pt x="3020033" y="5188388"/>
                </a:lnTo>
                <a:lnTo>
                  <a:pt x="3009083" y="5184215"/>
                </a:lnTo>
                <a:cubicBezTo>
                  <a:pt x="2998901" y="5183170"/>
                  <a:pt x="2991286" y="5176456"/>
                  <a:pt x="2985198" y="5175435"/>
                </a:cubicBezTo>
                <a:cubicBezTo>
                  <a:pt x="2979110" y="5174414"/>
                  <a:pt x="2977314" y="5182166"/>
                  <a:pt x="2972552" y="5178092"/>
                </a:cubicBezTo>
                <a:cubicBezTo>
                  <a:pt x="2978585" y="5175121"/>
                  <a:pt x="2969122" y="5172700"/>
                  <a:pt x="2964948" y="5170542"/>
                </a:cubicBezTo>
                <a:lnTo>
                  <a:pt x="2927081" y="5167883"/>
                </a:lnTo>
                <a:cubicBezTo>
                  <a:pt x="2881315" y="5170765"/>
                  <a:pt x="2897505" y="5157632"/>
                  <a:pt x="2883507" y="5165948"/>
                </a:cubicBezTo>
                <a:cubicBezTo>
                  <a:pt x="2848802" y="5172562"/>
                  <a:pt x="2841183" y="5172540"/>
                  <a:pt x="2828808" y="5171024"/>
                </a:cubicBezTo>
                <a:cubicBezTo>
                  <a:pt x="2789723" y="5176358"/>
                  <a:pt x="2783598" y="5178552"/>
                  <a:pt x="2733350" y="5182954"/>
                </a:cubicBezTo>
                <a:cubicBezTo>
                  <a:pt x="2705294" y="5195484"/>
                  <a:pt x="2697276" y="5196299"/>
                  <a:pt x="2676026" y="5201528"/>
                </a:cubicBezTo>
                <a:cubicBezTo>
                  <a:pt x="2649850" y="5209688"/>
                  <a:pt x="2656777" y="5215631"/>
                  <a:pt x="2624966" y="5219503"/>
                </a:cubicBezTo>
                <a:cubicBezTo>
                  <a:pt x="2608822" y="5223802"/>
                  <a:pt x="2596717" y="5233960"/>
                  <a:pt x="2586657" y="5237693"/>
                </a:cubicBezTo>
                <a:cubicBezTo>
                  <a:pt x="2576598" y="5241426"/>
                  <a:pt x="2572560" y="5240215"/>
                  <a:pt x="2555604" y="5242950"/>
                </a:cubicBezTo>
                <a:cubicBezTo>
                  <a:pt x="2544327" y="5242024"/>
                  <a:pt x="2507818" y="5241999"/>
                  <a:pt x="2501014" y="5243732"/>
                </a:cubicBezTo>
                <a:cubicBezTo>
                  <a:pt x="2481627" y="5253849"/>
                  <a:pt x="2464234" y="5242512"/>
                  <a:pt x="2430333" y="5242347"/>
                </a:cubicBezTo>
                <a:lnTo>
                  <a:pt x="2390297" y="5243718"/>
                </a:lnTo>
                <a:cubicBezTo>
                  <a:pt x="2383025" y="5238323"/>
                  <a:pt x="2325738" y="5236407"/>
                  <a:pt x="2321676" y="5229096"/>
                </a:cubicBezTo>
                <a:cubicBezTo>
                  <a:pt x="2300682" y="5221752"/>
                  <a:pt x="2300605" y="5203239"/>
                  <a:pt x="2268081" y="5196194"/>
                </a:cubicBezTo>
                <a:cubicBezTo>
                  <a:pt x="2250549" y="5189151"/>
                  <a:pt x="2260291" y="5206888"/>
                  <a:pt x="2216485" y="5186836"/>
                </a:cubicBezTo>
                <a:cubicBezTo>
                  <a:pt x="2176812" y="5155811"/>
                  <a:pt x="2009284" y="5133290"/>
                  <a:pt x="2001494" y="5079343"/>
                </a:cubicBezTo>
                <a:cubicBezTo>
                  <a:pt x="1930452" y="5061834"/>
                  <a:pt x="1990088" y="5062662"/>
                  <a:pt x="1894629" y="5047832"/>
                </a:cubicBezTo>
                <a:cubicBezTo>
                  <a:pt x="1809963" y="5035276"/>
                  <a:pt x="1557661" y="5013588"/>
                  <a:pt x="1500237" y="4994679"/>
                </a:cubicBezTo>
                <a:cubicBezTo>
                  <a:pt x="1422590" y="4985100"/>
                  <a:pt x="1462550" y="4984560"/>
                  <a:pt x="1428745" y="4990358"/>
                </a:cubicBezTo>
                <a:cubicBezTo>
                  <a:pt x="1371818" y="4998904"/>
                  <a:pt x="1368586" y="4981591"/>
                  <a:pt x="1331117" y="4982813"/>
                </a:cubicBezTo>
                <a:cubicBezTo>
                  <a:pt x="1275392" y="4969813"/>
                  <a:pt x="1167811" y="4963517"/>
                  <a:pt x="1094400" y="4949677"/>
                </a:cubicBezTo>
                <a:cubicBezTo>
                  <a:pt x="1032555" y="4940283"/>
                  <a:pt x="1020613" y="4926459"/>
                  <a:pt x="960420" y="4921601"/>
                </a:cubicBezTo>
                <a:cubicBezTo>
                  <a:pt x="926461" y="4913284"/>
                  <a:pt x="907935" y="4932317"/>
                  <a:pt x="890651" y="4899776"/>
                </a:cubicBezTo>
                <a:cubicBezTo>
                  <a:pt x="868932" y="4886871"/>
                  <a:pt x="828943" y="4886321"/>
                  <a:pt x="792786" y="4879490"/>
                </a:cubicBezTo>
                <a:cubicBezTo>
                  <a:pt x="774601" y="4877972"/>
                  <a:pt x="755410" y="4883422"/>
                  <a:pt x="715957" y="4873155"/>
                </a:cubicBezTo>
                <a:cubicBezTo>
                  <a:pt x="685950" y="4865367"/>
                  <a:pt x="651097" y="4849744"/>
                  <a:pt x="647625" y="4870967"/>
                </a:cubicBezTo>
                <a:cubicBezTo>
                  <a:pt x="617175" y="4843306"/>
                  <a:pt x="628363" y="4862320"/>
                  <a:pt x="588833" y="4861867"/>
                </a:cubicBezTo>
                <a:cubicBezTo>
                  <a:pt x="485840" y="4832827"/>
                  <a:pt x="444489" y="4851587"/>
                  <a:pt x="366769" y="4836563"/>
                </a:cubicBezTo>
                <a:cubicBezTo>
                  <a:pt x="347086" y="4818158"/>
                  <a:pt x="343282" y="4863016"/>
                  <a:pt x="293285" y="4819988"/>
                </a:cubicBezTo>
                <a:cubicBezTo>
                  <a:pt x="289569" y="4822136"/>
                  <a:pt x="267030" y="4799681"/>
                  <a:pt x="251789" y="4793960"/>
                </a:cubicBezTo>
                <a:cubicBezTo>
                  <a:pt x="236548" y="4788239"/>
                  <a:pt x="215411" y="4786648"/>
                  <a:pt x="201835" y="4785664"/>
                </a:cubicBezTo>
                <a:cubicBezTo>
                  <a:pt x="188258" y="4784679"/>
                  <a:pt x="186209" y="4788050"/>
                  <a:pt x="170329" y="4788050"/>
                </a:cubicBezTo>
                <a:cubicBezTo>
                  <a:pt x="154448" y="4788050"/>
                  <a:pt x="132774" y="4775085"/>
                  <a:pt x="103478" y="4797957"/>
                </a:cubicBezTo>
                <a:cubicBezTo>
                  <a:pt x="89551" y="4796239"/>
                  <a:pt x="97852" y="4783571"/>
                  <a:pt x="86767" y="4777747"/>
                </a:cubicBezTo>
                <a:cubicBezTo>
                  <a:pt x="81225" y="4774835"/>
                  <a:pt x="72809" y="4772046"/>
                  <a:pt x="63762" y="4769537"/>
                </a:cubicBezTo>
                <a:lnTo>
                  <a:pt x="37001" y="4763022"/>
                </a:lnTo>
                <a:lnTo>
                  <a:pt x="37482" y="4761597"/>
                </a:lnTo>
                <a:cubicBezTo>
                  <a:pt x="35277" y="4760236"/>
                  <a:pt x="31697" y="4759001"/>
                  <a:pt x="30394" y="4758901"/>
                </a:cubicBezTo>
                <a:cubicBezTo>
                  <a:pt x="29091" y="4758801"/>
                  <a:pt x="30066" y="4759837"/>
                  <a:pt x="36971" y="4763015"/>
                </a:cubicBezTo>
                <a:lnTo>
                  <a:pt x="37001" y="4763022"/>
                </a:lnTo>
                <a:lnTo>
                  <a:pt x="36315" y="4765055"/>
                </a:lnTo>
                <a:cubicBezTo>
                  <a:pt x="32115" y="4765663"/>
                  <a:pt x="22886" y="4765389"/>
                  <a:pt x="4975" y="4763227"/>
                </a:cubicBezTo>
                <a:lnTo>
                  <a:pt x="0" y="4762420"/>
                </a:lnTo>
                <a:close/>
              </a:path>
            </a:pathLst>
          </a:custGeom>
        </p:spPr>
      </p:pic>
      <p:pic>
        <p:nvPicPr>
          <p:cNvPr id="15" name="Inhaltsplatzhalter 4" descr="Ein Bild, das Schwarz, Dunkelheit enthält.&#10;&#10;Automatisch generierte Beschreibung">
            <a:extLst>
              <a:ext uri="{FF2B5EF4-FFF2-40B4-BE49-F238E27FC236}">
                <a16:creationId xmlns:a16="http://schemas.microsoft.com/office/drawing/2014/main" id="{E8B82386-96AC-F2C2-94BB-325D9DB678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14388" y="1085823"/>
            <a:ext cx="1124653" cy="199938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64D7F0C-A6D4-E318-FEB6-5A02E554DD02}"/>
              </a:ext>
            </a:extLst>
          </p:cNvPr>
          <p:cNvSpPr txBox="1"/>
          <p:nvPr/>
        </p:nvSpPr>
        <p:spPr>
          <a:xfrm>
            <a:off x="147145" y="6372494"/>
            <a:ext cx="26643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Plato &amp; Jowett 1991</a:t>
            </a:r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0710863F-DA0A-024D-3CA7-4BD887C0C941}"/>
              </a:ext>
            </a:extLst>
          </p:cNvPr>
          <p:cNvSpPr txBox="1">
            <a:spLocks/>
          </p:cNvSpPr>
          <p:nvPr/>
        </p:nvSpPr>
        <p:spPr>
          <a:xfrm>
            <a:off x="501500" y="5133805"/>
            <a:ext cx="8141000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tabLst>
                <a:tab pos="989013" algn="l"/>
              </a:tabLst>
              <a:defRPr sz="4200" kern="120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kern="1200">
                <a:solidFill>
                  <a:schemeClr val="tx1"/>
                </a:solidFill>
                <a:latin typeface="Franklin Gothic Demi" panose="020B07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err="1"/>
              <a:t>Allegory</a:t>
            </a:r>
            <a:r>
              <a:rPr lang="de-AT" dirty="0"/>
              <a:t> of the cave</a:t>
            </a:r>
          </a:p>
        </p:txBody>
      </p:sp>
    </p:spTree>
    <p:extLst>
      <p:ext uri="{BB962C8B-B14F-4D97-AF65-F5344CB8AC3E}">
        <p14:creationId xmlns:p14="http://schemas.microsoft.com/office/powerpoint/2010/main" val="20704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0DFC7EB-87BA-47D3-ABE3-AB2DF7105B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967" y="3754840"/>
            <a:ext cx="5516729" cy="310316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F68803C-B4A6-4873-B2C1-17E524DB79A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489" y="1242661"/>
            <a:ext cx="3763334" cy="3957989"/>
          </a:xfrm>
          <a:prstGeom prst="rect">
            <a:avLst/>
          </a:prstGeom>
        </p:spPr>
      </p:pic>
      <p:sp>
        <p:nvSpPr>
          <p:cNvPr id="5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3107764" y="657627"/>
            <a:ext cx="6376987" cy="143986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FontTx/>
              <a:buNone/>
              <a:defRPr/>
            </a:pPr>
            <a:endParaRPr lang="en-US" sz="2400" noProof="0" dirty="0"/>
          </a:p>
          <a:p>
            <a:pPr marL="0" indent="0">
              <a:buFontTx/>
              <a:buNone/>
              <a:defRPr/>
            </a:pPr>
            <a:r>
              <a:rPr lang="en-US" sz="3600" b="1" noProof="0" dirty="0">
                <a:latin typeface="Franklin Gothic Book" panose="020B0503020102020204" pitchFamily="34" charset="0"/>
              </a:rPr>
              <a:t>Thank you for your attention!</a:t>
            </a:r>
          </a:p>
        </p:txBody>
      </p:sp>
      <p:sp>
        <p:nvSpPr>
          <p:cNvPr id="8" name="Textplatzhalter 2"/>
          <p:cNvSpPr txBox="1">
            <a:spLocks/>
          </p:cNvSpPr>
          <p:nvPr/>
        </p:nvSpPr>
        <p:spPr>
          <a:xfrm>
            <a:off x="0" y="5480884"/>
            <a:ext cx="5144878" cy="43962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noProof="0" dirty="0">
                <a:solidFill>
                  <a:srgbClr val="FF0000"/>
                </a:solidFill>
              </a:rPr>
              <a:t>More languages - More security!</a:t>
            </a:r>
          </a:p>
          <a:p>
            <a:pPr marL="0" indent="0">
              <a:buFontTx/>
              <a:buNone/>
              <a:defRPr/>
            </a:pPr>
            <a:endParaRPr lang="en-US" noProof="0" dirty="0"/>
          </a:p>
          <a:p>
            <a:pPr marL="0" indent="0">
              <a:buFontTx/>
              <a:buNone/>
              <a:defRPr/>
            </a:pPr>
            <a:endParaRPr lang="en-US" noProof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C0CC46A-AD24-4165-F9CF-97DA84DA25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62" t="15058" r="12924" b="7553"/>
          <a:stretch>
            <a:fillRect/>
          </a:stretch>
        </p:blipFill>
        <p:spPr>
          <a:xfrm>
            <a:off x="4131823" y="1590896"/>
            <a:ext cx="2564524" cy="3024528"/>
          </a:xfrm>
          <a:prstGeom prst="cloud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0999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1A888-F0A6-9A65-3436-4C24758B0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67DE1B5-AEDD-2A07-FA26-E9F141C922D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noProof="0" dirty="0"/>
              <a:t>Literature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E124D3F-1EB8-2FEC-F021-529CE85E0A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7051" y="2178223"/>
            <a:ext cx="8089273" cy="422832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400" dirty="0"/>
              <a:t>Athanasopoulos, P. et.al. (2015): Two languages, two minds: Flexible cognitive processing driven by language of operation. Psychological Science.26(4) S.518-526.</a:t>
            </a:r>
          </a:p>
          <a:p>
            <a:pPr>
              <a:lnSpc>
                <a:spcPct val="100000"/>
              </a:lnSpc>
            </a:pPr>
            <a:r>
              <a:rPr lang="en-US" sz="1400" dirty="0" err="1"/>
              <a:t>Labov</a:t>
            </a:r>
            <a:r>
              <a:rPr lang="en-US" sz="1400" dirty="0"/>
              <a:t>, W. (1973): The boundaries of words and their meanings. In: Bailey, C.-J.N. &amp; </a:t>
            </a:r>
            <a:r>
              <a:rPr lang="en-US" sz="1400" dirty="0" err="1"/>
              <a:t>Shuy</a:t>
            </a:r>
            <a:r>
              <a:rPr lang="en-US" sz="1400" dirty="0"/>
              <a:t>, R.W. (Hg.): New ways of analyzing variation in English. Washington DC. Georgetown University Press. pp. 340-73.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Plato P., &amp; Jowett B. (1991). The republic: the complete and unabridged Jowett translation (Vintage classics). Vintage Books.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Ranganathan, V. K., Siemionow, V., Liu, J. Z., Sahgal, V., &amp; Yue, G. H. (2004). From mental power to muscle power—gaining strength by using the mind. </a:t>
            </a:r>
            <a:r>
              <a:rPr lang="en-US" sz="1400" dirty="0" err="1"/>
              <a:t>Neuropsychologia</a:t>
            </a:r>
            <a:r>
              <a:rPr lang="en-US" sz="1400" dirty="0"/>
              <a:t>, 42(7), 944-956.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Testor, K. (2020): Cognitive Theoretical Foundations of Creativity: How Creativity Evolves in the Mind. Zürich. Springer International Publishing.</a:t>
            </a:r>
          </a:p>
          <a:p>
            <a:pPr>
              <a:lnSpc>
                <a:spcPct val="100000"/>
              </a:lnSpc>
            </a:pPr>
            <a:r>
              <a:rPr lang="de-DE" sz="1400" dirty="0"/>
              <a:t>Wallner, F. (2002). Die Verwandlung der Wissenschaft. Jandl, M.J. (Ed.). Hamburg: Dr. Kovač.</a:t>
            </a:r>
            <a:endParaRPr lang="en-US" sz="1400" dirty="0"/>
          </a:p>
          <a:p>
            <a:pPr>
              <a:lnSpc>
                <a:spcPct val="100000"/>
              </a:lnSpc>
            </a:pPr>
            <a:r>
              <a:rPr lang="en-US" sz="1400" dirty="0"/>
              <a:t>Wittgenstein, L. (1922): Tractatus Logico-</a:t>
            </a:r>
            <a:r>
              <a:rPr lang="en-US" sz="1400" dirty="0" err="1"/>
              <a:t>Philosophicus</a:t>
            </a:r>
            <a:r>
              <a:rPr lang="en-US" sz="1400" dirty="0"/>
              <a:t>. London.</a:t>
            </a:r>
          </a:p>
          <a:p>
            <a:pPr>
              <a:lnSpc>
                <a:spcPct val="100000"/>
              </a:lnSpc>
            </a:pPr>
            <a:r>
              <a:rPr lang="en-US" sz="1400" dirty="0"/>
              <a:t>Yue, G., &amp; Cole, K. J. (1992). Strength increases from the motor program: comparison of training with maximal voluntary and imagined muscle contractions. Journal of neurophysiology, 67(5), 1114-1123.</a:t>
            </a:r>
          </a:p>
          <a:p>
            <a:pPr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endParaRPr lang="en-US" sz="1400" dirty="0"/>
          </a:p>
          <a:p>
            <a:pPr>
              <a:lnSpc>
                <a:spcPct val="100000"/>
              </a:lnSpc>
            </a:pPr>
            <a:endParaRPr lang="en-US" sz="1400" dirty="0"/>
          </a:p>
          <a:p>
            <a:endParaRPr lang="de-AT" sz="1400" dirty="0"/>
          </a:p>
        </p:txBody>
      </p:sp>
    </p:spTree>
    <p:extLst>
      <p:ext uri="{BB962C8B-B14F-4D97-AF65-F5344CB8AC3E}">
        <p14:creationId xmlns:p14="http://schemas.microsoft.com/office/powerpoint/2010/main" val="60040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UnserHeer_Präsentation">
  <a:themeElements>
    <a:clrScheme name="Office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5" id="{CA1D3C80-0A2F-F543-8D5E-8953B9CA20BC}" vid="{D7B0C419-6522-F54C-9F3D-76F7A5D9A3B2}"/>
    </a:ext>
  </a:extLst>
</a:theme>
</file>

<file path=ppt/theme/theme2.xml><?xml version="1.0" encoding="utf-8"?>
<a:theme xmlns:a="http://schemas.openxmlformats.org/drawingml/2006/main" name="1_UnserHeer_Präsentation">
  <a:themeElements>
    <a:clrScheme name="Office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5" id="{CA1D3C80-0A2F-F543-8D5E-8953B9CA20BC}" vid="{D7B0C419-6522-F54C-9F3D-76F7A5D9A3B2}"/>
    </a:ext>
  </a:extLst>
</a:theme>
</file>

<file path=ppt/theme/theme3.xml><?xml version="1.0" encoding="utf-8"?>
<a:theme xmlns:a="http://schemas.openxmlformats.org/drawingml/2006/main" name="2_UnserHeer_Präsentation">
  <a:themeElements>
    <a:clrScheme name="Office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5" id="{CA1D3C80-0A2F-F543-8D5E-8953B9CA20BC}" vid="{D7B0C419-6522-F54C-9F3D-76F7A5D9A3B2}"/>
    </a:ext>
  </a:ext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enutzerdefiniert 2">
      <a:majorFont>
        <a:latin typeface="Oswald"/>
        <a:ea typeface=""/>
        <a:cs typeface=""/>
      </a:majorFont>
      <a:minorFont>
        <a:latin typeface="Oswal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2017_inst1.potx" id="{444BC801-A80D-44E4-BEAE-3EBD766B6674}" vid="{C04C4F89-9FB8-4FEB-9A22-C46F55C9A657}"/>
    </a:ext>
  </a:extLst>
</a:theme>
</file>

<file path=ppt/theme/theme6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Folienmaster neu</Template>
  <TotalTime>0</TotalTime>
  <Words>1017</Words>
  <Application>Microsoft Office PowerPoint</Application>
  <PresentationFormat>Bildschirmpräsentation (4:3)</PresentationFormat>
  <Paragraphs>227</Paragraphs>
  <Slides>33</Slides>
  <Notes>26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33</vt:i4>
      </vt:variant>
    </vt:vector>
  </HeadingPairs>
  <TitlesOfParts>
    <vt:vector size="47" baseType="lpstr">
      <vt:lpstr>Arial</vt:lpstr>
      <vt:lpstr>Calibri</vt:lpstr>
      <vt:lpstr>Calibri Light</vt:lpstr>
      <vt:lpstr>Franklin Gothic Book</vt:lpstr>
      <vt:lpstr>Franklin Gothic Demi</vt:lpstr>
      <vt:lpstr>Franklin Gothic Medium</vt:lpstr>
      <vt:lpstr>Oswald</vt:lpstr>
      <vt:lpstr>Times New Roman</vt:lpstr>
      <vt:lpstr>Wingdings</vt:lpstr>
      <vt:lpstr>UnserHeer_Präsentation</vt:lpstr>
      <vt:lpstr>1_UnserHeer_Präsentation</vt:lpstr>
      <vt:lpstr>2_UnserHeer_Präsentation</vt:lpstr>
      <vt:lpstr>Office Theme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What do you see?</vt:lpstr>
      <vt:lpstr>What do you see?10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BMLV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xsxn</dc:creator>
  <cp:lastModifiedBy>karl testor</cp:lastModifiedBy>
  <cp:revision>462</cp:revision>
  <cp:lastPrinted>2018-04-16T13:56:52Z</cp:lastPrinted>
  <dcterms:created xsi:type="dcterms:W3CDTF">2014-04-30T07:06:41Z</dcterms:created>
  <dcterms:modified xsi:type="dcterms:W3CDTF">2026-09-03T14:38:40Z</dcterms:modified>
</cp:coreProperties>
</file>