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4"/>
  </p:notesMasterIdLst>
  <p:handoutMasterIdLst>
    <p:handoutMasterId r:id="rId15"/>
  </p:handoutMasterIdLst>
  <p:sldIdLst>
    <p:sldId id="411" r:id="rId3"/>
    <p:sldId id="406" r:id="rId4"/>
    <p:sldId id="363" r:id="rId5"/>
    <p:sldId id="407" r:id="rId6"/>
    <p:sldId id="408" r:id="rId7"/>
    <p:sldId id="359" r:id="rId8"/>
    <p:sldId id="397" r:id="rId9"/>
    <p:sldId id="365" r:id="rId10"/>
    <p:sldId id="413" r:id="rId11"/>
    <p:sldId id="405" r:id="rId12"/>
    <p:sldId id="329" r:id="rId13"/>
  </p:sldIdLst>
  <p:sldSz cx="9906000" cy="6858000" type="A4"/>
  <p:notesSz cx="6858000" cy="9144000"/>
  <p:defaultTextStyle>
    <a:defPPr>
      <a:defRPr lang="hr-HR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1" i="1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1" i="1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1" i="1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1" i="1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1" i="1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1" i="1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1" i="1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1" i="1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3200" b="1" i="1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62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FFFF00"/>
    <a:srgbClr val="FF0000"/>
    <a:srgbClr val="FF6600"/>
    <a:srgbClr val="008000"/>
    <a:srgbClr val="CCFFFF"/>
    <a:srgbClr val="990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/>
    <p:restoredTop sz="91773"/>
  </p:normalViewPr>
  <p:slideViewPr>
    <p:cSldViewPr showGuides="1">
      <p:cViewPr varScale="1">
        <p:scale>
          <a:sx n="79" d="100"/>
          <a:sy n="79" d="100"/>
        </p:scale>
        <p:origin x="1373" y="82"/>
      </p:cViewPr>
      <p:guideLst>
        <p:guide pos="6240"/>
        <p:guide orient="horz"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566463-4A58-44DD-BBF5-AFA1794152B6}" type="doc">
      <dgm:prSet loTypeId="urn:microsoft.com/office/officeart/2005/8/layout/hierarchy1#3" loCatId="hierarchy" qsTypeId="urn:microsoft.com/office/officeart/2005/8/quickstyle/simple1#3" qsCatId="simple" csTypeId="urn:microsoft.com/office/officeart/2005/8/colors/accent1_2#3" csCatId="accent1" phldr="1"/>
      <dgm:spPr/>
    </dgm:pt>
    <dgm:pt modelId="{AEADCF1C-2AD5-4FC0-B9A7-25FF487C94AB}">
      <dgm:prSet custT="1"/>
      <dgm:spPr/>
      <dgm:t>
        <a:bodyPr/>
        <a:lstStyle/>
        <a:p>
          <a:pPr rtl="0" eaLnBrk="0" latinLnBrk="0"/>
          <a:r>
            <a:rPr lang="bs-Latn-BA" sz="1800" b="1" dirty="0">
              <a:latin typeface="+mn-lt"/>
            </a:rPr>
            <a:t>DFL</a:t>
          </a:r>
        </a:p>
      </dgm:t>
    </dgm:pt>
    <dgm:pt modelId="{AA7F3119-E2E6-4BF5-8677-DA333784FCFE}" type="parTrans" cxnId="{0ACDC0BA-7942-442E-9D9E-91A3771FB63D}">
      <dgm:prSet/>
      <dgm:spPr/>
      <dgm:t>
        <a:bodyPr/>
        <a:lstStyle/>
        <a:p>
          <a:endParaRPr lang="en-US"/>
        </a:p>
      </dgm:t>
    </dgm:pt>
    <dgm:pt modelId="{22767FB7-00DD-4BFC-8354-C1CFF013B2DF}" type="sibTrans" cxnId="{0ACDC0BA-7942-442E-9D9E-91A3771FB63D}">
      <dgm:prSet/>
      <dgm:spPr/>
      <dgm:t>
        <a:bodyPr/>
        <a:lstStyle/>
        <a:p>
          <a:endParaRPr lang="en-US"/>
        </a:p>
      </dgm:t>
    </dgm:pt>
    <dgm:pt modelId="{27BEDA10-1789-4213-9512-4DBBA0DC8548}">
      <dgm:prSet/>
      <dgm:spPr/>
      <dgm:t>
        <a:bodyPr/>
        <a:lstStyle/>
        <a:p>
          <a:pPr rtl="0" eaLnBrk="0" latinLnBrk="0"/>
          <a:r>
            <a:rPr lang="hr-HR" b="1" dirty="0">
              <a:latin typeface="+mn-lt"/>
            </a:rPr>
            <a:t>English </a:t>
          </a:r>
        </a:p>
        <a:p>
          <a:pPr rtl="0" eaLnBrk="0" latinLnBrk="0"/>
          <a:r>
            <a:rPr lang="hr-HR" b="1" dirty="0">
              <a:latin typeface="+mn-lt"/>
            </a:rPr>
            <a:t>Language</a:t>
          </a:r>
        </a:p>
      </dgm:t>
    </dgm:pt>
    <dgm:pt modelId="{668DE0DA-6BE3-40C0-88BB-89A28FDABCBB}" type="parTrans" cxnId="{A4B8B1C0-9213-4A23-A44E-66298361789A}">
      <dgm:prSet/>
      <dgm:spPr/>
      <dgm:t>
        <a:bodyPr/>
        <a:lstStyle/>
        <a:p>
          <a:endParaRPr lang="en-US"/>
        </a:p>
      </dgm:t>
    </dgm:pt>
    <dgm:pt modelId="{9D7D28A4-9114-48B7-A07C-F91731378E4A}" type="sibTrans" cxnId="{A4B8B1C0-9213-4A23-A44E-66298361789A}">
      <dgm:prSet/>
      <dgm:spPr/>
      <dgm:t>
        <a:bodyPr/>
        <a:lstStyle/>
        <a:p>
          <a:endParaRPr lang="en-US"/>
        </a:p>
      </dgm:t>
    </dgm:pt>
    <dgm:pt modelId="{1DD06DCF-3559-400F-8E09-C268E45118C2}">
      <dgm:prSet/>
      <dgm:spPr/>
      <dgm:t>
        <a:bodyPr/>
        <a:lstStyle/>
        <a:p>
          <a:pPr rtl="0" eaLnBrk="0" latinLnBrk="0"/>
          <a:r>
            <a:rPr lang="hr-HR" b="1" dirty="0">
              <a:latin typeface="+mn-lt"/>
            </a:rPr>
            <a:t>German</a:t>
          </a:r>
        </a:p>
        <a:p>
          <a:pPr rtl="0" eaLnBrk="0" latinLnBrk="0"/>
          <a:r>
            <a:rPr lang="hr-HR" b="1" dirty="0">
              <a:latin typeface="+mn-lt"/>
            </a:rPr>
            <a:t>Language</a:t>
          </a:r>
        </a:p>
      </dgm:t>
    </dgm:pt>
    <dgm:pt modelId="{FEEB4C77-F80D-4DF5-9833-E47A327C70C3}" type="parTrans" cxnId="{86656FD0-BBA8-480A-960D-2AAA3259992F}">
      <dgm:prSet/>
      <dgm:spPr/>
      <dgm:t>
        <a:bodyPr/>
        <a:lstStyle/>
        <a:p>
          <a:endParaRPr lang="en-US"/>
        </a:p>
      </dgm:t>
    </dgm:pt>
    <dgm:pt modelId="{146E3731-C0A2-4217-9277-67368724242B}" type="sibTrans" cxnId="{86656FD0-BBA8-480A-960D-2AAA3259992F}">
      <dgm:prSet/>
      <dgm:spPr/>
      <dgm:t>
        <a:bodyPr/>
        <a:lstStyle/>
        <a:p>
          <a:endParaRPr lang="en-US"/>
        </a:p>
      </dgm:t>
    </dgm:pt>
    <dgm:pt modelId="{B9E6E1CB-BE1F-48AE-8027-060A96A856A2}">
      <dgm:prSet/>
      <dgm:spPr/>
      <dgm:t>
        <a:bodyPr/>
        <a:lstStyle/>
        <a:p>
          <a:pPr rtl="0" eaLnBrk="0" latinLnBrk="0"/>
          <a:r>
            <a:rPr lang="hr-HR" b="1" dirty="0">
              <a:latin typeface="+mn-lt"/>
            </a:rPr>
            <a:t>French</a:t>
          </a:r>
        </a:p>
        <a:p>
          <a:pPr rtl="0" eaLnBrk="0" latinLnBrk="0"/>
          <a:r>
            <a:rPr lang="hr-HR" b="1" dirty="0">
              <a:latin typeface="+mn-lt"/>
            </a:rPr>
            <a:t>Language</a:t>
          </a:r>
        </a:p>
      </dgm:t>
    </dgm:pt>
    <dgm:pt modelId="{98C54B4E-27F4-4DFF-90A3-0195587E4D28}" type="parTrans" cxnId="{14A39FDE-19E5-4A90-A43C-A7F5F4D08757}">
      <dgm:prSet/>
      <dgm:spPr/>
      <dgm:t>
        <a:bodyPr/>
        <a:lstStyle/>
        <a:p>
          <a:endParaRPr lang="en-US"/>
        </a:p>
      </dgm:t>
    </dgm:pt>
    <dgm:pt modelId="{5758DD79-4351-470D-85E5-A9654431E00F}" type="sibTrans" cxnId="{14A39FDE-19E5-4A90-A43C-A7F5F4D08757}">
      <dgm:prSet/>
      <dgm:spPr/>
      <dgm:t>
        <a:bodyPr/>
        <a:lstStyle/>
        <a:p>
          <a:endParaRPr lang="en-US"/>
        </a:p>
      </dgm:t>
    </dgm:pt>
    <dgm:pt modelId="{40D15A65-A4EB-42E5-B394-AC262E73947C}">
      <dgm:prSet/>
      <dgm:spPr/>
      <dgm:t>
        <a:bodyPr/>
        <a:lstStyle/>
        <a:p>
          <a:pPr rtl="0" eaLnBrk="0" latinLnBrk="0"/>
          <a:r>
            <a:rPr lang="hr-HR" b="1" dirty="0">
              <a:latin typeface="+mn-lt"/>
            </a:rPr>
            <a:t>Turkish</a:t>
          </a:r>
        </a:p>
        <a:p>
          <a:pPr rtl="0" eaLnBrk="0" latinLnBrk="0"/>
          <a:r>
            <a:rPr lang="hr-HR" b="1" dirty="0">
              <a:latin typeface="+mn-lt"/>
            </a:rPr>
            <a:t>Language</a:t>
          </a:r>
        </a:p>
      </dgm:t>
    </dgm:pt>
    <dgm:pt modelId="{280ADA97-0E1D-4F95-8D68-8AD6DD31F13D}" type="parTrans" cxnId="{75D2211E-6EB8-4419-A952-4F142478BCFD}">
      <dgm:prSet/>
      <dgm:spPr/>
      <dgm:t>
        <a:bodyPr/>
        <a:lstStyle/>
        <a:p>
          <a:endParaRPr lang="en-US"/>
        </a:p>
      </dgm:t>
    </dgm:pt>
    <dgm:pt modelId="{A0CF2105-2E44-4C5C-A309-8DA66CCE71F5}" type="sibTrans" cxnId="{75D2211E-6EB8-4419-A952-4F142478BCFD}">
      <dgm:prSet/>
      <dgm:spPr/>
      <dgm:t>
        <a:bodyPr/>
        <a:lstStyle/>
        <a:p>
          <a:endParaRPr lang="en-US"/>
        </a:p>
      </dgm:t>
    </dgm:pt>
    <dgm:pt modelId="{1D176426-C928-4E90-BD4E-B6746E09A572}">
      <dgm:prSet/>
      <dgm:spPr/>
      <dgm:t>
        <a:bodyPr/>
        <a:lstStyle/>
        <a:p>
          <a:pPr rtl="0" eaLnBrk="0" latinLnBrk="0"/>
          <a:r>
            <a:rPr lang="hr-HR" b="1" dirty="0">
              <a:latin typeface="+mn-lt"/>
            </a:rPr>
            <a:t>Greek</a:t>
          </a:r>
        </a:p>
        <a:p>
          <a:pPr rtl="0" eaLnBrk="0" latinLnBrk="0"/>
          <a:r>
            <a:rPr lang="hr-HR" b="1" dirty="0">
              <a:latin typeface="+mn-lt"/>
            </a:rPr>
            <a:t>Language</a:t>
          </a:r>
        </a:p>
      </dgm:t>
    </dgm:pt>
    <dgm:pt modelId="{B4A243B3-192B-4F4D-BC47-409C1DBC652B}" type="parTrans" cxnId="{604A5B37-1971-48F5-96AE-EA6D235A9C32}">
      <dgm:prSet/>
      <dgm:spPr/>
      <dgm:t>
        <a:bodyPr/>
        <a:lstStyle/>
        <a:p>
          <a:endParaRPr lang="en-US"/>
        </a:p>
      </dgm:t>
    </dgm:pt>
    <dgm:pt modelId="{6F2F3C39-AAD2-44E7-B354-1B1EA1B2175F}" type="sibTrans" cxnId="{604A5B37-1971-48F5-96AE-EA6D235A9C32}">
      <dgm:prSet/>
      <dgm:spPr/>
      <dgm:t>
        <a:bodyPr/>
        <a:lstStyle/>
        <a:p>
          <a:endParaRPr lang="en-US"/>
        </a:p>
      </dgm:t>
    </dgm:pt>
    <dgm:pt modelId="{F4C54446-CCF3-41D7-B9E1-856303070BFC}">
      <dgm:prSet/>
      <dgm:spPr>
        <a:solidFill>
          <a:schemeClr val="bg1">
            <a:alpha val="90000"/>
          </a:schemeClr>
        </a:solidFill>
        <a:ln>
          <a:solidFill>
            <a:srgbClr val="FF0000"/>
          </a:solidFill>
          <a:prstDash val="sysDash"/>
        </a:ln>
      </dgm:spPr>
      <dgm:t>
        <a:bodyPr/>
        <a:lstStyle/>
        <a:p>
          <a:pPr rtl="0" eaLnBrk="0" latinLnBrk="0"/>
          <a:r>
            <a:rPr lang="hr-HR" b="1" dirty="0">
              <a:latin typeface="+mn-lt"/>
            </a:rPr>
            <a:t>Official Languages in BiH</a:t>
          </a:r>
        </a:p>
      </dgm:t>
    </dgm:pt>
    <dgm:pt modelId="{9B9D5D6A-4B35-4626-BC1D-A26E8A6B442A}" type="parTrans" cxnId="{9E962120-76B4-47A3-9F26-63AE24D1E482}">
      <dgm:prSet/>
      <dgm:spPr/>
      <dgm:t>
        <a:bodyPr/>
        <a:lstStyle/>
        <a:p>
          <a:endParaRPr lang="en-GB"/>
        </a:p>
      </dgm:t>
    </dgm:pt>
    <dgm:pt modelId="{8E86F50B-9418-43B7-B2FA-A4554B11944F}" type="sibTrans" cxnId="{9E962120-76B4-47A3-9F26-63AE24D1E482}">
      <dgm:prSet/>
      <dgm:spPr/>
      <dgm:t>
        <a:bodyPr/>
        <a:lstStyle/>
        <a:p>
          <a:endParaRPr lang="en-GB"/>
        </a:p>
      </dgm:t>
    </dgm:pt>
    <dgm:pt modelId="{9944E57B-52EC-4FA2-8065-38A3BF46AFE8}" type="pres">
      <dgm:prSet presAssocID="{4B566463-4A58-44DD-BBF5-AFA1794152B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2B35AF9-19EC-4344-9B86-EFAE5FFBED2F}" type="pres">
      <dgm:prSet presAssocID="{AEADCF1C-2AD5-4FC0-B9A7-25FF487C94AB}" presName="hierRoot1" presStyleCnt="0"/>
      <dgm:spPr/>
    </dgm:pt>
    <dgm:pt modelId="{98E385CD-F75C-498F-BE4F-F83C98B930B1}" type="pres">
      <dgm:prSet presAssocID="{AEADCF1C-2AD5-4FC0-B9A7-25FF487C94AB}" presName="composite" presStyleCnt="0"/>
      <dgm:spPr/>
    </dgm:pt>
    <dgm:pt modelId="{87AA75A0-EB89-4606-A34C-6A32CF44A6B1}" type="pres">
      <dgm:prSet presAssocID="{AEADCF1C-2AD5-4FC0-B9A7-25FF487C94AB}" presName="background" presStyleLbl="node0" presStyleIdx="0" presStyleCnt="1"/>
      <dgm:spPr/>
    </dgm:pt>
    <dgm:pt modelId="{F26A8C90-5EFA-4109-BC07-1E7086B7BB00}" type="pres">
      <dgm:prSet presAssocID="{AEADCF1C-2AD5-4FC0-B9A7-25FF487C94AB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EA8DDE3-80E7-4556-A3F2-EAC546F2C1F1}" type="pres">
      <dgm:prSet presAssocID="{AEADCF1C-2AD5-4FC0-B9A7-25FF487C94AB}" presName="hierChild2" presStyleCnt="0"/>
      <dgm:spPr/>
    </dgm:pt>
    <dgm:pt modelId="{CF7782A3-56EA-4EDE-97A8-819364A5A121}" type="pres">
      <dgm:prSet presAssocID="{668DE0DA-6BE3-40C0-88BB-89A28FDABCBB}" presName="Name10" presStyleLbl="parChTrans1D2" presStyleIdx="0" presStyleCnt="6"/>
      <dgm:spPr/>
      <dgm:t>
        <a:bodyPr/>
        <a:lstStyle/>
        <a:p>
          <a:endParaRPr lang="en-US"/>
        </a:p>
      </dgm:t>
    </dgm:pt>
    <dgm:pt modelId="{5911DE7D-BEAA-4BBD-A9A8-53950D694E59}" type="pres">
      <dgm:prSet presAssocID="{27BEDA10-1789-4213-9512-4DBBA0DC8548}" presName="hierRoot2" presStyleCnt="0"/>
      <dgm:spPr/>
    </dgm:pt>
    <dgm:pt modelId="{BD5C2294-B091-4C54-A08F-8437AC1A7188}" type="pres">
      <dgm:prSet presAssocID="{27BEDA10-1789-4213-9512-4DBBA0DC8548}" presName="composite2" presStyleCnt="0"/>
      <dgm:spPr/>
    </dgm:pt>
    <dgm:pt modelId="{816C182D-534A-4A40-B8BC-9DFFBA82F73C}" type="pres">
      <dgm:prSet presAssocID="{27BEDA10-1789-4213-9512-4DBBA0DC8548}" presName="background2" presStyleLbl="node2" presStyleIdx="0" presStyleCnt="6"/>
      <dgm:spPr/>
    </dgm:pt>
    <dgm:pt modelId="{ED9765B1-D9BC-4C35-8C18-2AAFE2F13A89}" type="pres">
      <dgm:prSet presAssocID="{27BEDA10-1789-4213-9512-4DBBA0DC8548}" presName="text2" presStyleLbl="fgAcc2" presStyleIdx="0" presStyleCnt="6" custLinFactNeighborX="-1759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DD0A2F8-CA0E-4A0F-9E00-6AC4AABD8A6C}" type="pres">
      <dgm:prSet presAssocID="{27BEDA10-1789-4213-9512-4DBBA0DC8548}" presName="hierChild3" presStyleCnt="0"/>
      <dgm:spPr/>
    </dgm:pt>
    <dgm:pt modelId="{08250446-BE1E-4133-91DE-C2D67AE2BDFE}" type="pres">
      <dgm:prSet presAssocID="{FEEB4C77-F80D-4DF5-9833-E47A327C70C3}" presName="Name10" presStyleLbl="parChTrans1D2" presStyleIdx="1" presStyleCnt="6"/>
      <dgm:spPr/>
      <dgm:t>
        <a:bodyPr/>
        <a:lstStyle/>
        <a:p>
          <a:endParaRPr lang="en-US"/>
        </a:p>
      </dgm:t>
    </dgm:pt>
    <dgm:pt modelId="{F7DCBCE3-90F5-4462-A606-95A152E71A84}" type="pres">
      <dgm:prSet presAssocID="{1DD06DCF-3559-400F-8E09-C268E45118C2}" presName="hierRoot2" presStyleCnt="0"/>
      <dgm:spPr/>
    </dgm:pt>
    <dgm:pt modelId="{FF074A26-6620-4AD1-8A08-1609724D411D}" type="pres">
      <dgm:prSet presAssocID="{1DD06DCF-3559-400F-8E09-C268E45118C2}" presName="composite2" presStyleCnt="0"/>
      <dgm:spPr/>
    </dgm:pt>
    <dgm:pt modelId="{53EA498D-ACB7-4D86-BD6E-A7B7129FB0E5}" type="pres">
      <dgm:prSet presAssocID="{1DD06DCF-3559-400F-8E09-C268E45118C2}" presName="background2" presStyleLbl="node2" presStyleIdx="1" presStyleCnt="6"/>
      <dgm:spPr/>
    </dgm:pt>
    <dgm:pt modelId="{0D9AC1C6-A9B3-46A5-ADCC-543C6E7D6883}" type="pres">
      <dgm:prSet presAssocID="{1DD06DCF-3559-400F-8E09-C268E45118C2}" presName="text2" presStyleLbl="fgAcc2" presStyleIdx="1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B612CE5-8280-40D5-8A11-9E679B6D228B}" type="pres">
      <dgm:prSet presAssocID="{1DD06DCF-3559-400F-8E09-C268E45118C2}" presName="hierChild3" presStyleCnt="0"/>
      <dgm:spPr/>
    </dgm:pt>
    <dgm:pt modelId="{E4372310-664D-4A4B-A3DF-1829D99B61FC}" type="pres">
      <dgm:prSet presAssocID="{98C54B4E-27F4-4DFF-90A3-0195587E4D28}" presName="Name10" presStyleLbl="parChTrans1D2" presStyleIdx="2" presStyleCnt="6"/>
      <dgm:spPr/>
      <dgm:t>
        <a:bodyPr/>
        <a:lstStyle/>
        <a:p>
          <a:endParaRPr lang="en-US"/>
        </a:p>
      </dgm:t>
    </dgm:pt>
    <dgm:pt modelId="{F00DAB3A-7CBC-40D4-AD0C-ED1A53C6D558}" type="pres">
      <dgm:prSet presAssocID="{B9E6E1CB-BE1F-48AE-8027-060A96A856A2}" presName="hierRoot2" presStyleCnt="0"/>
      <dgm:spPr/>
    </dgm:pt>
    <dgm:pt modelId="{B63476FA-38EA-4AD2-9825-2BF10BC3FBB0}" type="pres">
      <dgm:prSet presAssocID="{B9E6E1CB-BE1F-48AE-8027-060A96A856A2}" presName="composite2" presStyleCnt="0"/>
      <dgm:spPr/>
    </dgm:pt>
    <dgm:pt modelId="{7F1F1C18-546B-4CFC-A5B0-23D78C065370}" type="pres">
      <dgm:prSet presAssocID="{B9E6E1CB-BE1F-48AE-8027-060A96A856A2}" presName="background2" presStyleLbl="node2" presStyleIdx="2" presStyleCnt="6"/>
      <dgm:spPr/>
    </dgm:pt>
    <dgm:pt modelId="{B3419EC0-354A-41BE-AA42-C9E690C51CC6}" type="pres">
      <dgm:prSet presAssocID="{B9E6E1CB-BE1F-48AE-8027-060A96A856A2}" presName="text2" presStyleLbl="fgAcc2" presStyleIdx="2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CF30002-6964-487E-9559-D377900E3A30}" type="pres">
      <dgm:prSet presAssocID="{B9E6E1CB-BE1F-48AE-8027-060A96A856A2}" presName="hierChild3" presStyleCnt="0"/>
      <dgm:spPr/>
    </dgm:pt>
    <dgm:pt modelId="{869CD702-041C-47F6-9B8B-D28A056A07C9}" type="pres">
      <dgm:prSet presAssocID="{280ADA97-0E1D-4F95-8D68-8AD6DD31F13D}" presName="Name10" presStyleLbl="parChTrans1D2" presStyleIdx="3" presStyleCnt="6"/>
      <dgm:spPr/>
      <dgm:t>
        <a:bodyPr/>
        <a:lstStyle/>
        <a:p>
          <a:endParaRPr lang="en-US"/>
        </a:p>
      </dgm:t>
    </dgm:pt>
    <dgm:pt modelId="{947A292D-0E9F-47CC-920F-736B85DC5361}" type="pres">
      <dgm:prSet presAssocID="{40D15A65-A4EB-42E5-B394-AC262E73947C}" presName="hierRoot2" presStyleCnt="0"/>
      <dgm:spPr/>
    </dgm:pt>
    <dgm:pt modelId="{224192CE-547C-493D-B4D6-36B11D6AC33A}" type="pres">
      <dgm:prSet presAssocID="{40D15A65-A4EB-42E5-B394-AC262E73947C}" presName="composite2" presStyleCnt="0"/>
      <dgm:spPr/>
    </dgm:pt>
    <dgm:pt modelId="{DB1D7452-C1A7-421A-BF1D-A05F09236B9D}" type="pres">
      <dgm:prSet presAssocID="{40D15A65-A4EB-42E5-B394-AC262E73947C}" presName="background2" presStyleLbl="node2" presStyleIdx="3" presStyleCnt="6"/>
      <dgm:spPr/>
    </dgm:pt>
    <dgm:pt modelId="{EEAD6F25-E94C-47C5-ABB4-31316F8E829D}" type="pres">
      <dgm:prSet presAssocID="{40D15A65-A4EB-42E5-B394-AC262E73947C}" presName="text2" presStyleLbl="fgAcc2" presStyleIdx="3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742CABD-6390-44CE-B5C7-7635DC0FA143}" type="pres">
      <dgm:prSet presAssocID="{40D15A65-A4EB-42E5-B394-AC262E73947C}" presName="hierChild3" presStyleCnt="0"/>
      <dgm:spPr/>
    </dgm:pt>
    <dgm:pt modelId="{44861E47-6DF7-450E-93AB-CF52E1FD5538}" type="pres">
      <dgm:prSet presAssocID="{B4A243B3-192B-4F4D-BC47-409C1DBC652B}" presName="Name10" presStyleLbl="parChTrans1D2" presStyleIdx="4" presStyleCnt="6"/>
      <dgm:spPr/>
      <dgm:t>
        <a:bodyPr/>
        <a:lstStyle/>
        <a:p>
          <a:endParaRPr lang="en-US"/>
        </a:p>
      </dgm:t>
    </dgm:pt>
    <dgm:pt modelId="{4BB0B23C-629A-45D8-9507-1315213DB5D5}" type="pres">
      <dgm:prSet presAssocID="{1D176426-C928-4E90-BD4E-B6746E09A572}" presName="hierRoot2" presStyleCnt="0"/>
      <dgm:spPr/>
    </dgm:pt>
    <dgm:pt modelId="{E03C142E-577D-465D-AF1D-C1AB30A39DF5}" type="pres">
      <dgm:prSet presAssocID="{1D176426-C928-4E90-BD4E-B6746E09A572}" presName="composite2" presStyleCnt="0"/>
      <dgm:spPr/>
    </dgm:pt>
    <dgm:pt modelId="{CA9996F1-F7C7-48B3-AF2B-95F1C00281DE}" type="pres">
      <dgm:prSet presAssocID="{1D176426-C928-4E90-BD4E-B6746E09A572}" presName="background2" presStyleLbl="node2" presStyleIdx="4" presStyleCnt="6"/>
      <dgm:spPr/>
    </dgm:pt>
    <dgm:pt modelId="{55B10D13-F9F5-4822-907C-BD20329F14BF}" type="pres">
      <dgm:prSet presAssocID="{1D176426-C928-4E90-BD4E-B6746E09A572}" presName="text2" presStyleLbl="fgAcc2" presStyleIdx="4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9B68F32-9010-40DD-9111-4F900DAD4581}" type="pres">
      <dgm:prSet presAssocID="{1D176426-C928-4E90-BD4E-B6746E09A572}" presName="hierChild3" presStyleCnt="0"/>
      <dgm:spPr/>
    </dgm:pt>
    <dgm:pt modelId="{D474FF4B-CDE5-40D3-A1BE-BF492F1B50F9}" type="pres">
      <dgm:prSet presAssocID="{9B9D5D6A-4B35-4626-BC1D-A26E8A6B442A}" presName="Name10" presStyleLbl="parChTrans1D2" presStyleIdx="5" presStyleCnt="6"/>
      <dgm:spPr/>
      <dgm:t>
        <a:bodyPr/>
        <a:lstStyle/>
        <a:p>
          <a:endParaRPr lang="en-US"/>
        </a:p>
      </dgm:t>
    </dgm:pt>
    <dgm:pt modelId="{246D295C-FD9C-4E19-8392-50CE3E645429}" type="pres">
      <dgm:prSet presAssocID="{F4C54446-CCF3-41D7-B9E1-856303070BFC}" presName="hierRoot2" presStyleCnt="0"/>
      <dgm:spPr/>
    </dgm:pt>
    <dgm:pt modelId="{2EFAF30C-3AE7-4871-8C38-0B98C6FE3502}" type="pres">
      <dgm:prSet presAssocID="{F4C54446-CCF3-41D7-B9E1-856303070BFC}" presName="composite2" presStyleCnt="0"/>
      <dgm:spPr/>
    </dgm:pt>
    <dgm:pt modelId="{B4201958-318C-4B60-A950-9CAF159466B6}" type="pres">
      <dgm:prSet presAssocID="{F4C54446-CCF3-41D7-B9E1-856303070BFC}" presName="background2" presStyleLbl="node2" presStyleIdx="5" presStyleCnt="6"/>
      <dgm:spPr>
        <a:solidFill>
          <a:srgbClr val="FFC000"/>
        </a:solidFill>
      </dgm:spPr>
    </dgm:pt>
    <dgm:pt modelId="{D18FE7D9-5153-4C67-990B-6169BDE95F9A}" type="pres">
      <dgm:prSet presAssocID="{F4C54446-CCF3-41D7-B9E1-856303070BFC}" presName="text2" presStyleLbl="fgAcc2" presStyleIdx="5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C727A89-27EC-4082-9D5B-7D0884AA063E}" type="pres">
      <dgm:prSet presAssocID="{F4C54446-CCF3-41D7-B9E1-856303070BFC}" presName="hierChild3" presStyleCnt="0"/>
      <dgm:spPr/>
    </dgm:pt>
  </dgm:ptLst>
  <dgm:cxnLst>
    <dgm:cxn modelId="{0FE4F2DC-9914-432A-8193-1CC2544DB3FC}" type="presOf" srcId="{4B566463-4A58-44DD-BBF5-AFA1794152B6}" destId="{9944E57B-52EC-4FA2-8065-38A3BF46AFE8}" srcOrd="0" destOrd="0" presId="urn:microsoft.com/office/officeart/2005/8/layout/hierarchy1#3"/>
    <dgm:cxn modelId="{AF2394D9-F582-4107-BD6A-D4FA8E14563B}" type="presOf" srcId="{B9E6E1CB-BE1F-48AE-8027-060A96A856A2}" destId="{B3419EC0-354A-41BE-AA42-C9E690C51CC6}" srcOrd="0" destOrd="0" presId="urn:microsoft.com/office/officeart/2005/8/layout/hierarchy1#3"/>
    <dgm:cxn modelId="{9E962120-76B4-47A3-9F26-63AE24D1E482}" srcId="{AEADCF1C-2AD5-4FC0-B9A7-25FF487C94AB}" destId="{F4C54446-CCF3-41D7-B9E1-856303070BFC}" srcOrd="5" destOrd="0" parTransId="{9B9D5D6A-4B35-4626-BC1D-A26E8A6B442A}" sibTransId="{8E86F50B-9418-43B7-B2FA-A4554B11944F}"/>
    <dgm:cxn modelId="{A4B8B1C0-9213-4A23-A44E-66298361789A}" srcId="{AEADCF1C-2AD5-4FC0-B9A7-25FF487C94AB}" destId="{27BEDA10-1789-4213-9512-4DBBA0DC8548}" srcOrd="0" destOrd="0" parTransId="{668DE0DA-6BE3-40C0-88BB-89A28FDABCBB}" sibTransId="{9D7D28A4-9114-48B7-A07C-F91731378E4A}"/>
    <dgm:cxn modelId="{8CA93545-239E-4704-BF6A-262F539FDCC9}" type="presOf" srcId="{40D15A65-A4EB-42E5-B394-AC262E73947C}" destId="{EEAD6F25-E94C-47C5-ABB4-31316F8E829D}" srcOrd="0" destOrd="0" presId="urn:microsoft.com/office/officeart/2005/8/layout/hierarchy1#3"/>
    <dgm:cxn modelId="{C4D48F9B-BE07-47CD-A839-27E00C06455C}" type="presOf" srcId="{280ADA97-0E1D-4F95-8D68-8AD6DD31F13D}" destId="{869CD702-041C-47F6-9B8B-D28A056A07C9}" srcOrd="0" destOrd="0" presId="urn:microsoft.com/office/officeart/2005/8/layout/hierarchy1#3"/>
    <dgm:cxn modelId="{6D8756DF-CA97-43B6-9746-1D86EA8B51E0}" type="presOf" srcId="{1DD06DCF-3559-400F-8E09-C268E45118C2}" destId="{0D9AC1C6-A9B3-46A5-ADCC-543C6E7D6883}" srcOrd="0" destOrd="0" presId="urn:microsoft.com/office/officeart/2005/8/layout/hierarchy1#3"/>
    <dgm:cxn modelId="{08E98CC3-F67C-43AE-A965-3B0889720E46}" type="presOf" srcId="{668DE0DA-6BE3-40C0-88BB-89A28FDABCBB}" destId="{CF7782A3-56EA-4EDE-97A8-819364A5A121}" srcOrd="0" destOrd="0" presId="urn:microsoft.com/office/officeart/2005/8/layout/hierarchy1#3"/>
    <dgm:cxn modelId="{DCFB223C-DD91-4B7C-A516-53E17259BDCD}" type="presOf" srcId="{98C54B4E-27F4-4DFF-90A3-0195587E4D28}" destId="{E4372310-664D-4A4B-A3DF-1829D99B61FC}" srcOrd="0" destOrd="0" presId="urn:microsoft.com/office/officeart/2005/8/layout/hierarchy1#3"/>
    <dgm:cxn modelId="{75D2211E-6EB8-4419-A952-4F142478BCFD}" srcId="{AEADCF1C-2AD5-4FC0-B9A7-25FF487C94AB}" destId="{40D15A65-A4EB-42E5-B394-AC262E73947C}" srcOrd="3" destOrd="0" parTransId="{280ADA97-0E1D-4F95-8D68-8AD6DD31F13D}" sibTransId="{A0CF2105-2E44-4C5C-A309-8DA66CCE71F5}"/>
    <dgm:cxn modelId="{725414C8-BFDE-4FD2-8F07-C8481DC6443E}" type="presOf" srcId="{27BEDA10-1789-4213-9512-4DBBA0DC8548}" destId="{ED9765B1-D9BC-4C35-8C18-2AAFE2F13A89}" srcOrd="0" destOrd="0" presId="urn:microsoft.com/office/officeart/2005/8/layout/hierarchy1#3"/>
    <dgm:cxn modelId="{85C279D6-8798-4242-8754-F61696ACEF6D}" type="presOf" srcId="{9B9D5D6A-4B35-4626-BC1D-A26E8A6B442A}" destId="{D474FF4B-CDE5-40D3-A1BE-BF492F1B50F9}" srcOrd="0" destOrd="0" presId="urn:microsoft.com/office/officeart/2005/8/layout/hierarchy1#3"/>
    <dgm:cxn modelId="{53E74004-C7EC-4497-8468-5EC6CF2FE391}" type="presOf" srcId="{1D176426-C928-4E90-BD4E-B6746E09A572}" destId="{55B10D13-F9F5-4822-907C-BD20329F14BF}" srcOrd="0" destOrd="0" presId="urn:microsoft.com/office/officeart/2005/8/layout/hierarchy1#3"/>
    <dgm:cxn modelId="{3779007A-D6A4-46BB-A7F4-EC8B87959420}" type="presOf" srcId="{AEADCF1C-2AD5-4FC0-B9A7-25FF487C94AB}" destId="{F26A8C90-5EFA-4109-BC07-1E7086B7BB00}" srcOrd="0" destOrd="0" presId="urn:microsoft.com/office/officeart/2005/8/layout/hierarchy1#3"/>
    <dgm:cxn modelId="{604A5B37-1971-48F5-96AE-EA6D235A9C32}" srcId="{AEADCF1C-2AD5-4FC0-B9A7-25FF487C94AB}" destId="{1D176426-C928-4E90-BD4E-B6746E09A572}" srcOrd="4" destOrd="0" parTransId="{B4A243B3-192B-4F4D-BC47-409C1DBC652B}" sibTransId="{6F2F3C39-AAD2-44E7-B354-1B1EA1B2175F}"/>
    <dgm:cxn modelId="{86656FD0-BBA8-480A-960D-2AAA3259992F}" srcId="{AEADCF1C-2AD5-4FC0-B9A7-25FF487C94AB}" destId="{1DD06DCF-3559-400F-8E09-C268E45118C2}" srcOrd="1" destOrd="0" parTransId="{FEEB4C77-F80D-4DF5-9833-E47A327C70C3}" sibTransId="{146E3731-C0A2-4217-9277-67368724242B}"/>
    <dgm:cxn modelId="{EB33C647-E835-4EFA-B1FC-FBA1353137E6}" type="presOf" srcId="{B4A243B3-192B-4F4D-BC47-409C1DBC652B}" destId="{44861E47-6DF7-450E-93AB-CF52E1FD5538}" srcOrd="0" destOrd="0" presId="urn:microsoft.com/office/officeart/2005/8/layout/hierarchy1#3"/>
    <dgm:cxn modelId="{E246DDE1-A4BE-4437-A298-1323E2CCBF0B}" type="presOf" srcId="{FEEB4C77-F80D-4DF5-9833-E47A327C70C3}" destId="{08250446-BE1E-4133-91DE-C2D67AE2BDFE}" srcOrd="0" destOrd="0" presId="urn:microsoft.com/office/officeart/2005/8/layout/hierarchy1#3"/>
    <dgm:cxn modelId="{0ACDC0BA-7942-442E-9D9E-91A3771FB63D}" srcId="{4B566463-4A58-44DD-BBF5-AFA1794152B6}" destId="{AEADCF1C-2AD5-4FC0-B9A7-25FF487C94AB}" srcOrd="0" destOrd="0" parTransId="{AA7F3119-E2E6-4BF5-8677-DA333784FCFE}" sibTransId="{22767FB7-00DD-4BFC-8354-C1CFF013B2DF}"/>
    <dgm:cxn modelId="{DB26D0B8-093C-4FC6-9B9A-5CE466E3D0F8}" type="presOf" srcId="{F4C54446-CCF3-41D7-B9E1-856303070BFC}" destId="{D18FE7D9-5153-4C67-990B-6169BDE95F9A}" srcOrd="0" destOrd="0" presId="urn:microsoft.com/office/officeart/2005/8/layout/hierarchy1#3"/>
    <dgm:cxn modelId="{14A39FDE-19E5-4A90-A43C-A7F5F4D08757}" srcId="{AEADCF1C-2AD5-4FC0-B9A7-25FF487C94AB}" destId="{B9E6E1CB-BE1F-48AE-8027-060A96A856A2}" srcOrd="2" destOrd="0" parTransId="{98C54B4E-27F4-4DFF-90A3-0195587E4D28}" sibTransId="{5758DD79-4351-470D-85E5-A9654431E00F}"/>
    <dgm:cxn modelId="{75B447A8-5FE6-4835-A4A0-488F904A1AC1}" type="presParOf" srcId="{9944E57B-52EC-4FA2-8065-38A3BF46AFE8}" destId="{92B35AF9-19EC-4344-9B86-EFAE5FFBED2F}" srcOrd="0" destOrd="0" presId="urn:microsoft.com/office/officeart/2005/8/layout/hierarchy1#3"/>
    <dgm:cxn modelId="{012962BF-D847-416C-802F-0DE67B58DA41}" type="presParOf" srcId="{92B35AF9-19EC-4344-9B86-EFAE5FFBED2F}" destId="{98E385CD-F75C-498F-BE4F-F83C98B930B1}" srcOrd="0" destOrd="0" presId="urn:microsoft.com/office/officeart/2005/8/layout/hierarchy1#3"/>
    <dgm:cxn modelId="{48CE2D9C-B33B-4E3E-BA46-DDF9F21D5CC3}" type="presParOf" srcId="{98E385CD-F75C-498F-BE4F-F83C98B930B1}" destId="{87AA75A0-EB89-4606-A34C-6A32CF44A6B1}" srcOrd="0" destOrd="0" presId="urn:microsoft.com/office/officeart/2005/8/layout/hierarchy1#3"/>
    <dgm:cxn modelId="{E96BD504-2834-4A6F-AA87-C862D2C0E7B3}" type="presParOf" srcId="{98E385CD-F75C-498F-BE4F-F83C98B930B1}" destId="{F26A8C90-5EFA-4109-BC07-1E7086B7BB00}" srcOrd="1" destOrd="0" presId="urn:microsoft.com/office/officeart/2005/8/layout/hierarchy1#3"/>
    <dgm:cxn modelId="{40797066-5058-42C4-97D9-EFA7DB691A8F}" type="presParOf" srcId="{92B35AF9-19EC-4344-9B86-EFAE5FFBED2F}" destId="{3EA8DDE3-80E7-4556-A3F2-EAC546F2C1F1}" srcOrd="1" destOrd="0" presId="urn:microsoft.com/office/officeart/2005/8/layout/hierarchy1#3"/>
    <dgm:cxn modelId="{AEFB012E-3F43-4A58-8C8F-93688174BD09}" type="presParOf" srcId="{3EA8DDE3-80E7-4556-A3F2-EAC546F2C1F1}" destId="{CF7782A3-56EA-4EDE-97A8-819364A5A121}" srcOrd="0" destOrd="0" presId="urn:microsoft.com/office/officeart/2005/8/layout/hierarchy1#3"/>
    <dgm:cxn modelId="{082BF7EB-7C65-4061-9182-C22104000230}" type="presParOf" srcId="{3EA8DDE3-80E7-4556-A3F2-EAC546F2C1F1}" destId="{5911DE7D-BEAA-4BBD-A9A8-53950D694E59}" srcOrd="1" destOrd="0" presId="urn:microsoft.com/office/officeart/2005/8/layout/hierarchy1#3"/>
    <dgm:cxn modelId="{5970473C-68E6-401C-AA5B-AB4673C708B1}" type="presParOf" srcId="{5911DE7D-BEAA-4BBD-A9A8-53950D694E59}" destId="{BD5C2294-B091-4C54-A08F-8437AC1A7188}" srcOrd="0" destOrd="0" presId="urn:microsoft.com/office/officeart/2005/8/layout/hierarchy1#3"/>
    <dgm:cxn modelId="{48B8D705-EB8C-4BA2-9CE9-DD365A54112B}" type="presParOf" srcId="{BD5C2294-B091-4C54-A08F-8437AC1A7188}" destId="{816C182D-534A-4A40-B8BC-9DFFBA82F73C}" srcOrd="0" destOrd="0" presId="urn:microsoft.com/office/officeart/2005/8/layout/hierarchy1#3"/>
    <dgm:cxn modelId="{AAF9B375-C80F-4059-ABA2-7EE553B011A2}" type="presParOf" srcId="{BD5C2294-B091-4C54-A08F-8437AC1A7188}" destId="{ED9765B1-D9BC-4C35-8C18-2AAFE2F13A89}" srcOrd="1" destOrd="0" presId="urn:microsoft.com/office/officeart/2005/8/layout/hierarchy1#3"/>
    <dgm:cxn modelId="{8A01FC84-CBDA-4D36-B90E-FE55AF5C705A}" type="presParOf" srcId="{5911DE7D-BEAA-4BBD-A9A8-53950D694E59}" destId="{7DD0A2F8-CA0E-4A0F-9E00-6AC4AABD8A6C}" srcOrd="1" destOrd="0" presId="urn:microsoft.com/office/officeart/2005/8/layout/hierarchy1#3"/>
    <dgm:cxn modelId="{9EF5DD75-7B22-4FD0-80A1-46F74E306571}" type="presParOf" srcId="{3EA8DDE3-80E7-4556-A3F2-EAC546F2C1F1}" destId="{08250446-BE1E-4133-91DE-C2D67AE2BDFE}" srcOrd="2" destOrd="0" presId="urn:microsoft.com/office/officeart/2005/8/layout/hierarchy1#3"/>
    <dgm:cxn modelId="{8E564775-7372-4421-853C-27C2824C4CED}" type="presParOf" srcId="{3EA8DDE3-80E7-4556-A3F2-EAC546F2C1F1}" destId="{F7DCBCE3-90F5-4462-A606-95A152E71A84}" srcOrd="3" destOrd="0" presId="urn:microsoft.com/office/officeart/2005/8/layout/hierarchy1#3"/>
    <dgm:cxn modelId="{4FE1152F-49F1-4666-B14A-65E7480E8847}" type="presParOf" srcId="{F7DCBCE3-90F5-4462-A606-95A152E71A84}" destId="{FF074A26-6620-4AD1-8A08-1609724D411D}" srcOrd="0" destOrd="0" presId="urn:microsoft.com/office/officeart/2005/8/layout/hierarchy1#3"/>
    <dgm:cxn modelId="{6F9CEDF5-480F-403C-87CA-38ECA2C21A9D}" type="presParOf" srcId="{FF074A26-6620-4AD1-8A08-1609724D411D}" destId="{53EA498D-ACB7-4D86-BD6E-A7B7129FB0E5}" srcOrd="0" destOrd="0" presId="urn:microsoft.com/office/officeart/2005/8/layout/hierarchy1#3"/>
    <dgm:cxn modelId="{DE698838-E372-4477-B6E3-71141DAE65FD}" type="presParOf" srcId="{FF074A26-6620-4AD1-8A08-1609724D411D}" destId="{0D9AC1C6-A9B3-46A5-ADCC-543C6E7D6883}" srcOrd="1" destOrd="0" presId="urn:microsoft.com/office/officeart/2005/8/layout/hierarchy1#3"/>
    <dgm:cxn modelId="{6FE1C24C-DF31-4578-ADB8-DA7A3BB556AB}" type="presParOf" srcId="{F7DCBCE3-90F5-4462-A606-95A152E71A84}" destId="{AB612CE5-8280-40D5-8A11-9E679B6D228B}" srcOrd="1" destOrd="0" presId="urn:microsoft.com/office/officeart/2005/8/layout/hierarchy1#3"/>
    <dgm:cxn modelId="{624BC3DC-215B-45B3-8424-9D5A95CFBBEC}" type="presParOf" srcId="{3EA8DDE3-80E7-4556-A3F2-EAC546F2C1F1}" destId="{E4372310-664D-4A4B-A3DF-1829D99B61FC}" srcOrd="4" destOrd="0" presId="urn:microsoft.com/office/officeart/2005/8/layout/hierarchy1#3"/>
    <dgm:cxn modelId="{6F2EBD58-208E-47E0-9028-EF757A291E55}" type="presParOf" srcId="{3EA8DDE3-80E7-4556-A3F2-EAC546F2C1F1}" destId="{F00DAB3A-7CBC-40D4-AD0C-ED1A53C6D558}" srcOrd="5" destOrd="0" presId="urn:microsoft.com/office/officeart/2005/8/layout/hierarchy1#3"/>
    <dgm:cxn modelId="{F3350ACB-4A92-4A45-9483-57BA4C419E67}" type="presParOf" srcId="{F00DAB3A-7CBC-40D4-AD0C-ED1A53C6D558}" destId="{B63476FA-38EA-4AD2-9825-2BF10BC3FBB0}" srcOrd="0" destOrd="0" presId="urn:microsoft.com/office/officeart/2005/8/layout/hierarchy1#3"/>
    <dgm:cxn modelId="{8DD90B72-9D08-46AE-94B9-4ADC1634F487}" type="presParOf" srcId="{B63476FA-38EA-4AD2-9825-2BF10BC3FBB0}" destId="{7F1F1C18-546B-4CFC-A5B0-23D78C065370}" srcOrd="0" destOrd="0" presId="urn:microsoft.com/office/officeart/2005/8/layout/hierarchy1#3"/>
    <dgm:cxn modelId="{AEFDE28D-2481-4A52-91FE-6E5DDF8912C2}" type="presParOf" srcId="{B63476FA-38EA-4AD2-9825-2BF10BC3FBB0}" destId="{B3419EC0-354A-41BE-AA42-C9E690C51CC6}" srcOrd="1" destOrd="0" presId="urn:microsoft.com/office/officeart/2005/8/layout/hierarchy1#3"/>
    <dgm:cxn modelId="{ACFA26A8-6A15-436A-B268-5F19CA10F0E8}" type="presParOf" srcId="{F00DAB3A-7CBC-40D4-AD0C-ED1A53C6D558}" destId="{8CF30002-6964-487E-9559-D377900E3A30}" srcOrd="1" destOrd="0" presId="urn:microsoft.com/office/officeart/2005/8/layout/hierarchy1#3"/>
    <dgm:cxn modelId="{72B1AF64-1F99-4A1D-B244-975BA8C8905E}" type="presParOf" srcId="{3EA8DDE3-80E7-4556-A3F2-EAC546F2C1F1}" destId="{869CD702-041C-47F6-9B8B-D28A056A07C9}" srcOrd="6" destOrd="0" presId="urn:microsoft.com/office/officeart/2005/8/layout/hierarchy1#3"/>
    <dgm:cxn modelId="{4BEB242E-1D54-467C-83F1-FE78DC47B182}" type="presParOf" srcId="{3EA8DDE3-80E7-4556-A3F2-EAC546F2C1F1}" destId="{947A292D-0E9F-47CC-920F-736B85DC5361}" srcOrd="7" destOrd="0" presId="urn:microsoft.com/office/officeart/2005/8/layout/hierarchy1#3"/>
    <dgm:cxn modelId="{E1F46135-90EE-45B4-BB89-3595C86E7A52}" type="presParOf" srcId="{947A292D-0E9F-47CC-920F-736B85DC5361}" destId="{224192CE-547C-493D-B4D6-36B11D6AC33A}" srcOrd="0" destOrd="0" presId="urn:microsoft.com/office/officeart/2005/8/layout/hierarchy1#3"/>
    <dgm:cxn modelId="{99678B78-04A7-435F-B5AE-DD0FBFA66CED}" type="presParOf" srcId="{224192CE-547C-493D-B4D6-36B11D6AC33A}" destId="{DB1D7452-C1A7-421A-BF1D-A05F09236B9D}" srcOrd="0" destOrd="0" presId="urn:microsoft.com/office/officeart/2005/8/layout/hierarchy1#3"/>
    <dgm:cxn modelId="{1A83BBDE-F7C0-485A-88DA-3BF8DAE75836}" type="presParOf" srcId="{224192CE-547C-493D-B4D6-36B11D6AC33A}" destId="{EEAD6F25-E94C-47C5-ABB4-31316F8E829D}" srcOrd="1" destOrd="0" presId="urn:microsoft.com/office/officeart/2005/8/layout/hierarchy1#3"/>
    <dgm:cxn modelId="{7B165489-4C76-4DDD-9D7D-F9EA754DEAB8}" type="presParOf" srcId="{947A292D-0E9F-47CC-920F-736B85DC5361}" destId="{9742CABD-6390-44CE-B5C7-7635DC0FA143}" srcOrd="1" destOrd="0" presId="urn:microsoft.com/office/officeart/2005/8/layout/hierarchy1#3"/>
    <dgm:cxn modelId="{D460C1A9-DA98-46A2-A913-1A3202C504A5}" type="presParOf" srcId="{3EA8DDE3-80E7-4556-A3F2-EAC546F2C1F1}" destId="{44861E47-6DF7-450E-93AB-CF52E1FD5538}" srcOrd="8" destOrd="0" presId="urn:microsoft.com/office/officeart/2005/8/layout/hierarchy1#3"/>
    <dgm:cxn modelId="{E49E2889-C5DC-4B6E-9CEC-F6F366AC16AD}" type="presParOf" srcId="{3EA8DDE3-80E7-4556-A3F2-EAC546F2C1F1}" destId="{4BB0B23C-629A-45D8-9507-1315213DB5D5}" srcOrd="9" destOrd="0" presId="urn:microsoft.com/office/officeart/2005/8/layout/hierarchy1#3"/>
    <dgm:cxn modelId="{3B3E8141-C511-4D56-B2B3-B67E142A7B07}" type="presParOf" srcId="{4BB0B23C-629A-45D8-9507-1315213DB5D5}" destId="{E03C142E-577D-465D-AF1D-C1AB30A39DF5}" srcOrd="0" destOrd="0" presId="urn:microsoft.com/office/officeart/2005/8/layout/hierarchy1#3"/>
    <dgm:cxn modelId="{D960593E-D327-4C3B-9BCE-B5AA7964C455}" type="presParOf" srcId="{E03C142E-577D-465D-AF1D-C1AB30A39DF5}" destId="{CA9996F1-F7C7-48B3-AF2B-95F1C00281DE}" srcOrd="0" destOrd="0" presId="urn:microsoft.com/office/officeart/2005/8/layout/hierarchy1#3"/>
    <dgm:cxn modelId="{99541D75-7E39-4038-BB14-E0A3886322EA}" type="presParOf" srcId="{E03C142E-577D-465D-AF1D-C1AB30A39DF5}" destId="{55B10D13-F9F5-4822-907C-BD20329F14BF}" srcOrd="1" destOrd="0" presId="urn:microsoft.com/office/officeart/2005/8/layout/hierarchy1#3"/>
    <dgm:cxn modelId="{20CB00C5-5B03-4728-A6A0-088ACF6F7301}" type="presParOf" srcId="{4BB0B23C-629A-45D8-9507-1315213DB5D5}" destId="{39B68F32-9010-40DD-9111-4F900DAD4581}" srcOrd="1" destOrd="0" presId="urn:microsoft.com/office/officeart/2005/8/layout/hierarchy1#3"/>
    <dgm:cxn modelId="{8EF17266-9955-48EE-A9C7-A14C43A16E46}" type="presParOf" srcId="{3EA8DDE3-80E7-4556-A3F2-EAC546F2C1F1}" destId="{D474FF4B-CDE5-40D3-A1BE-BF492F1B50F9}" srcOrd="10" destOrd="0" presId="urn:microsoft.com/office/officeart/2005/8/layout/hierarchy1#3"/>
    <dgm:cxn modelId="{EEE628E5-DCDF-4C99-8CB1-924901045BA8}" type="presParOf" srcId="{3EA8DDE3-80E7-4556-A3F2-EAC546F2C1F1}" destId="{246D295C-FD9C-4E19-8392-50CE3E645429}" srcOrd="11" destOrd="0" presId="urn:microsoft.com/office/officeart/2005/8/layout/hierarchy1#3"/>
    <dgm:cxn modelId="{6917D6D8-F7C9-45E5-BFAD-2FB33CA98F8B}" type="presParOf" srcId="{246D295C-FD9C-4E19-8392-50CE3E645429}" destId="{2EFAF30C-3AE7-4871-8C38-0B98C6FE3502}" srcOrd="0" destOrd="0" presId="urn:microsoft.com/office/officeart/2005/8/layout/hierarchy1#3"/>
    <dgm:cxn modelId="{B8EFB893-8231-4965-9475-6704901229E9}" type="presParOf" srcId="{2EFAF30C-3AE7-4871-8C38-0B98C6FE3502}" destId="{B4201958-318C-4B60-A950-9CAF159466B6}" srcOrd="0" destOrd="0" presId="urn:microsoft.com/office/officeart/2005/8/layout/hierarchy1#3"/>
    <dgm:cxn modelId="{FCB0EA8F-0F6F-45D7-B055-71C3A944AF9A}" type="presParOf" srcId="{2EFAF30C-3AE7-4871-8C38-0B98C6FE3502}" destId="{D18FE7D9-5153-4C67-990B-6169BDE95F9A}" srcOrd="1" destOrd="0" presId="urn:microsoft.com/office/officeart/2005/8/layout/hierarchy1#3"/>
    <dgm:cxn modelId="{ABDD9519-15E9-491D-AD39-CE0F2A98636D}" type="presParOf" srcId="{246D295C-FD9C-4E19-8392-50CE3E645429}" destId="{CC727A89-27EC-4082-9D5B-7D0884AA063E}" srcOrd="1" destOrd="0" presId="urn:microsoft.com/office/officeart/2005/8/layout/hierarchy1#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74FF4B-CDE5-40D3-A1BE-BF492F1B50F9}">
      <dsp:nvSpPr>
        <dsp:cNvPr id="0" name=""/>
        <dsp:cNvSpPr/>
      </dsp:nvSpPr>
      <dsp:spPr>
        <a:xfrm>
          <a:off x="4605516" y="859466"/>
          <a:ext cx="3956884" cy="3766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6657"/>
              </a:lnTo>
              <a:lnTo>
                <a:pt x="3956884" y="256657"/>
              </a:lnTo>
              <a:lnTo>
                <a:pt x="3956884" y="3766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861E47-6DF7-450E-93AB-CF52E1FD5538}">
      <dsp:nvSpPr>
        <dsp:cNvPr id="0" name=""/>
        <dsp:cNvSpPr/>
      </dsp:nvSpPr>
      <dsp:spPr>
        <a:xfrm>
          <a:off x="4605516" y="859466"/>
          <a:ext cx="2374130" cy="3766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6657"/>
              </a:lnTo>
              <a:lnTo>
                <a:pt x="2374130" y="256657"/>
              </a:lnTo>
              <a:lnTo>
                <a:pt x="2374130" y="3766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9CD702-041C-47F6-9B8B-D28A056A07C9}">
      <dsp:nvSpPr>
        <dsp:cNvPr id="0" name=""/>
        <dsp:cNvSpPr/>
      </dsp:nvSpPr>
      <dsp:spPr>
        <a:xfrm>
          <a:off x="4605516" y="859466"/>
          <a:ext cx="791376" cy="3766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6657"/>
              </a:lnTo>
              <a:lnTo>
                <a:pt x="791376" y="256657"/>
              </a:lnTo>
              <a:lnTo>
                <a:pt x="791376" y="3766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372310-664D-4A4B-A3DF-1829D99B61FC}">
      <dsp:nvSpPr>
        <dsp:cNvPr id="0" name=""/>
        <dsp:cNvSpPr/>
      </dsp:nvSpPr>
      <dsp:spPr>
        <a:xfrm>
          <a:off x="3814139" y="859466"/>
          <a:ext cx="791376" cy="376623"/>
        </a:xfrm>
        <a:custGeom>
          <a:avLst/>
          <a:gdLst/>
          <a:ahLst/>
          <a:cxnLst/>
          <a:rect l="0" t="0" r="0" b="0"/>
          <a:pathLst>
            <a:path>
              <a:moveTo>
                <a:pt x="791376" y="0"/>
              </a:moveTo>
              <a:lnTo>
                <a:pt x="791376" y="256657"/>
              </a:lnTo>
              <a:lnTo>
                <a:pt x="0" y="256657"/>
              </a:lnTo>
              <a:lnTo>
                <a:pt x="0" y="3766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250446-BE1E-4133-91DE-C2D67AE2BDFE}">
      <dsp:nvSpPr>
        <dsp:cNvPr id="0" name=""/>
        <dsp:cNvSpPr/>
      </dsp:nvSpPr>
      <dsp:spPr>
        <a:xfrm>
          <a:off x="2231385" y="859466"/>
          <a:ext cx="2374130" cy="376623"/>
        </a:xfrm>
        <a:custGeom>
          <a:avLst/>
          <a:gdLst/>
          <a:ahLst/>
          <a:cxnLst/>
          <a:rect l="0" t="0" r="0" b="0"/>
          <a:pathLst>
            <a:path>
              <a:moveTo>
                <a:pt x="2374130" y="0"/>
              </a:moveTo>
              <a:lnTo>
                <a:pt x="2374130" y="256657"/>
              </a:lnTo>
              <a:lnTo>
                <a:pt x="0" y="256657"/>
              </a:lnTo>
              <a:lnTo>
                <a:pt x="0" y="3766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7782A3-56EA-4EDE-97A8-819364A5A121}">
      <dsp:nvSpPr>
        <dsp:cNvPr id="0" name=""/>
        <dsp:cNvSpPr/>
      </dsp:nvSpPr>
      <dsp:spPr>
        <a:xfrm>
          <a:off x="503603" y="859466"/>
          <a:ext cx="4101913" cy="376623"/>
        </a:xfrm>
        <a:custGeom>
          <a:avLst/>
          <a:gdLst/>
          <a:ahLst/>
          <a:cxnLst/>
          <a:rect l="0" t="0" r="0" b="0"/>
          <a:pathLst>
            <a:path>
              <a:moveTo>
                <a:pt x="4101913" y="0"/>
              </a:moveTo>
              <a:lnTo>
                <a:pt x="4101913" y="256657"/>
              </a:lnTo>
              <a:lnTo>
                <a:pt x="0" y="256657"/>
              </a:lnTo>
              <a:lnTo>
                <a:pt x="0" y="3766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AA75A0-EB89-4606-A34C-6A32CF44A6B1}">
      <dsp:nvSpPr>
        <dsp:cNvPr id="0" name=""/>
        <dsp:cNvSpPr/>
      </dsp:nvSpPr>
      <dsp:spPr>
        <a:xfrm>
          <a:off x="3958026" y="37153"/>
          <a:ext cx="1294980" cy="8223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6A8C90-5EFA-4109-BC07-1E7086B7BB00}">
      <dsp:nvSpPr>
        <dsp:cNvPr id="0" name=""/>
        <dsp:cNvSpPr/>
      </dsp:nvSpPr>
      <dsp:spPr bwMode="white">
        <a:xfrm>
          <a:off x="4101913" y="173845"/>
          <a:ext cx="1294980" cy="8223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 eaLnBrk="0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s-Latn-BA" sz="1800" b="1" kern="1200" dirty="0">
              <a:latin typeface="+mn-lt"/>
            </a:rPr>
            <a:t>DFL</a:t>
          </a:r>
        </a:p>
      </dsp:txBody>
      <dsp:txXfrm>
        <a:off x="4125998" y="197930"/>
        <a:ext cx="1246810" cy="774142"/>
      </dsp:txXfrm>
    </dsp:sp>
    <dsp:sp modelId="{816C182D-534A-4A40-B8BC-9DFFBA82F73C}">
      <dsp:nvSpPr>
        <dsp:cNvPr id="0" name=""/>
        <dsp:cNvSpPr/>
      </dsp:nvSpPr>
      <dsp:spPr>
        <a:xfrm>
          <a:off x="-143886" y="1236089"/>
          <a:ext cx="1294980" cy="8223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9765B1-D9BC-4C35-8C18-2AAFE2F13A89}">
      <dsp:nvSpPr>
        <dsp:cNvPr id="0" name=""/>
        <dsp:cNvSpPr/>
      </dsp:nvSpPr>
      <dsp:spPr bwMode="white">
        <a:xfrm>
          <a:off x="0" y="1372781"/>
          <a:ext cx="1294980" cy="8223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 eaLnBrk="0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600" b="1" kern="1200" dirty="0">
              <a:latin typeface="+mn-lt"/>
            </a:rPr>
            <a:t>English </a:t>
          </a:r>
        </a:p>
        <a:p>
          <a:pPr lvl="0" algn="ctr" defTabSz="711200" rtl="0" eaLnBrk="0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600" b="1" kern="1200" dirty="0">
              <a:latin typeface="+mn-lt"/>
            </a:rPr>
            <a:t>Language</a:t>
          </a:r>
        </a:p>
      </dsp:txBody>
      <dsp:txXfrm>
        <a:off x="24085" y="1396866"/>
        <a:ext cx="1246810" cy="774142"/>
      </dsp:txXfrm>
    </dsp:sp>
    <dsp:sp modelId="{53EA498D-ACB7-4D86-BD6E-A7B7129FB0E5}">
      <dsp:nvSpPr>
        <dsp:cNvPr id="0" name=""/>
        <dsp:cNvSpPr/>
      </dsp:nvSpPr>
      <dsp:spPr>
        <a:xfrm>
          <a:off x="1583895" y="1236089"/>
          <a:ext cx="1294980" cy="8223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9AC1C6-A9B3-46A5-ADCC-543C6E7D6883}">
      <dsp:nvSpPr>
        <dsp:cNvPr id="0" name=""/>
        <dsp:cNvSpPr/>
      </dsp:nvSpPr>
      <dsp:spPr bwMode="white">
        <a:xfrm>
          <a:off x="1727782" y="1372781"/>
          <a:ext cx="1294980" cy="8223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 eaLnBrk="0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600" b="1" kern="1200" dirty="0">
              <a:latin typeface="+mn-lt"/>
            </a:rPr>
            <a:t>German</a:t>
          </a:r>
        </a:p>
        <a:p>
          <a:pPr lvl="0" algn="ctr" defTabSz="711200" rtl="0" eaLnBrk="0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600" b="1" kern="1200" dirty="0">
              <a:latin typeface="+mn-lt"/>
            </a:rPr>
            <a:t>Language</a:t>
          </a:r>
        </a:p>
      </dsp:txBody>
      <dsp:txXfrm>
        <a:off x="1751867" y="1396866"/>
        <a:ext cx="1246810" cy="774142"/>
      </dsp:txXfrm>
    </dsp:sp>
    <dsp:sp modelId="{7F1F1C18-546B-4CFC-A5B0-23D78C065370}">
      <dsp:nvSpPr>
        <dsp:cNvPr id="0" name=""/>
        <dsp:cNvSpPr/>
      </dsp:nvSpPr>
      <dsp:spPr>
        <a:xfrm>
          <a:off x="3166649" y="1236089"/>
          <a:ext cx="1294980" cy="8223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419EC0-354A-41BE-AA42-C9E690C51CC6}">
      <dsp:nvSpPr>
        <dsp:cNvPr id="0" name=""/>
        <dsp:cNvSpPr/>
      </dsp:nvSpPr>
      <dsp:spPr bwMode="white">
        <a:xfrm>
          <a:off x="3310536" y="1372781"/>
          <a:ext cx="1294980" cy="8223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 eaLnBrk="0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600" b="1" kern="1200" dirty="0">
              <a:latin typeface="+mn-lt"/>
            </a:rPr>
            <a:t>French</a:t>
          </a:r>
        </a:p>
        <a:p>
          <a:pPr lvl="0" algn="ctr" defTabSz="711200" rtl="0" eaLnBrk="0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600" b="1" kern="1200" dirty="0">
              <a:latin typeface="+mn-lt"/>
            </a:rPr>
            <a:t>Language</a:t>
          </a:r>
        </a:p>
      </dsp:txBody>
      <dsp:txXfrm>
        <a:off x="3334621" y="1396866"/>
        <a:ext cx="1246810" cy="774142"/>
      </dsp:txXfrm>
    </dsp:sp>
    <dsp:sp modelId="{DB1D7452-C1A7-421A-BF1D-A05F09236B9D}">
      <dsp:nvSpPr>
        <dsp:cNvPr id="0" name=""/>
        <dsp:cNvSpPr/>
      </dsp:nvSpPr>
      <dsp:spPr>
        <a:xfrm>
          <a:off x="4749403" y="1236089"/>
          <a:ext cx="1294980" cy="8223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AD6F25-E94C-47C5-ABB4-31316F8E829D}">
      <dsp:nvSpPr>
        <dsp:cNvPr id="0" name=""/>
        <dsp:cNvSpPr/>
      </dsp:nvSpPr>
      <dsp:spPr bwMode="white">
        <a:xfrm>
          <a:off x="4893290" y="1372781"/>
          <a:ext cx="1294980" cy="8223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 eaLnBrk="0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600" b="1" kern="1200" dirty="0">
              <a:latin typeface="+mn-lt"/>
            </a:rPr>
            <a:t>Turkish</a:t>
          </a:r>
        </a:p>
        <a:p>
          <a:pPr lvl="0" algn="ctr" defTabSz="711200" rtl="0" eaLnBrk="0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600" b="1" kern="1200" dirty="0">
              <a:latin typeface="+mn-lt"/>
            </a:rPr>
            <a:t>Language</a:t>
          </a:r>
        </a:p>
      </dsp:txBody>
      <dsp:txXfrm>
        <a:off x="4917375" y="1396866"/>
        <a:ext cx="1246810" cy="774142"/>
      </dsp:txXfrm>
    </dsp:sp>
    <dsp:sp modelId="{CA9996F1-F7C7-48B3-AF2B-95F1C00281DE}">
      <dsp:nvSpPr>
        <dsp:cNvPr id="0" name=""/>
        <dsp:cNvSpPr/>
      </dsp:nvSpPr>
      <dsp:spPr>
        <a:xfrm>
          <a:off x="6332157" y="1236089"/>
          <a:ext cx="1294980" cy="8223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B10D13-F9F5-4822-907C-BD20329F14BF}">
      <dsp:nvSpPr>
        <dsp:cNvPr id="0" name=""/>
        <dsp:cNvSpPr/>
      </dsp:nvSpPr>
      <dsp:spPr bwMode="white">
        <a:xfrm>
          <a:off x="6476043" y="1372781"/>
          <a:ext cx="1294980" cy="8223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 eaLnBrk="0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600" b="1" kern="1200" dirty="0">
              <a:latin typeface="+mn-lt"/>
            </a:rPr>
            <a:t>Greek</a:t>
          </a:r>
        </a:p>
        <a:p>
          <a:pPr lvl="0" algn="ctr" defTabSz="711200" rtl="0" eaLnBrk="0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600" b="1" kern="1200" dirty="0">
              <a:latin typeface="+mn-lt"/>
            </a:rPr>
            <a:t>Language</a:t>
          </a:r>
        </a:p>
      </dsp:txBody>
      <dsp:txXfrm>
        <a:off x="6500128" y="1396866"/>
        <a:ext cx="1246810" cy="774142"/>
      </dsp:txXfrm>
    </dsp:sp>
    <dsp:sp modelId="{B4201958-318C-4B60-A950-9CAF159466B6}">
      <dsp:nvSpPr>
        <dsp:cNvPr id="0" name=""/>
        <dsp:cNvSpPr/>
      </dsp:nvSpPr>
      <dsp:spPr>
        <a:xfrm>
          <a:off x="7914910" y="1236089"/>
          <a:ext cx="1294980" cy="822312"/>
        </a:xfrm>
        <a:prstGeom prst="roundRect">
          <a:avLst>
            <a:gd name="adj" fmla="val 10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8FE7D9-5153-4C67-990B-6169BDE95F9A}">
      <dsp:nvSpPr>
        <dsp:cNvPr id="0" name=""/>
        <dsp:cNvSpPr/>
      </dsp:nvSpPr>
      <dsp:spPr>
        <a:xfrm>
          <a:off x="8058797" y="1372781"/>
          <a:ext cx="1294980" cy="822312"/>
        </a:xfrm>
        <a:prstGeom prst="roundRect">
          <a:avLst>
            <a:gd name="adj" fmla="val 10000"/>
          </a:avLst>
        </a:prstGeom>
        <a:solidFill>
          <a:schemeClr val="bg1">
            <a:alpha val="90000"/>
          </a:schemeClr>
        </a:solidFill>
        <a:ln w="25400" cap="flat" cmpd="sng" algn="ctr">
          <a:solidFill>
            <a:srgbClr val="FF0000"/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 eaLnBrk="0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600" b="1" kern="1200" dirty="0">
              <a:latin typeface="+mn-lt"/>
            </a:rPr>
            <a:t>Official Languages in BiH</a:t>
          </a:r>
        </a:p>
      </dsp:txBody>
      <dsp:txXfrm>
        <a:off x="8082882" y="1396866"/>
        <a:ext cx="1246810" cy="7741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#3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srcNode" val="background"/>
                    <dgm:param type="dstNode" val="background2"/>
                    <dgm:param type="dim" val="1D"/>
                    <dgm:param type="endSty" val="noArr"/>
                    <dgm:param type="connRout" val="bend"/>
                    <dgm:param type="begPts" val="bCtr"/>
                    <dgm:param type="endPts" val="tCtr"/>
                    <dgm:param type="bendPt" val="end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srcNode" val="background2"/>
                            <dgm:param type="dstNode" val="background3"/>
                            <dgm:param type="dim" val="1D"/>
                            <dgm:param type="endSty" val="noArr"/>
                            <dgm:param type="connRout" val="bend"/>
                            <dgm:param type="begPts" val="bCtr"/>
                            <dgm:param type="endPts" val="tCtr"/>
                            <dgm:param type="bendPt" val="end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srcNode" val="background3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if>
                                    <dgm:else name="Name26">
                                      <dgm:alg type="conn">
                                        <dgm:param type="srcNode" val="background4"/>
                                        <dgm:param type="dstNode" val="background4"/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gPts" val="bCtr"/>
                                        <dgm:param type="endPts" val="tCtr"/>
                                        <dgm:param type="bendPt" val="end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defRPr sz="1200" b="0" i="0">
                <a:latin typeface="Arial" panose="020B0604020202020204" pitchFamily="34" charset="0"/>
                <a:cs typeface="+mn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 b="0" i="0">
                <a:latin typeface="Arial" panose="020B0604020202020204" pitchFamily="34" charset="0"/>
                <a:cs typeface="+mn-cs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46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l" eaLnBrk="1" hangingPunct="1">
              <a:defRPr sz="1200" b="0" i="0">
                <a:latin typeface="Arial" panose="020B0604020202020204" pitchFamily="34" charset="0"/>
                <a:cs typeface="+mn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46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b="0" i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D5DE7DC-8881-457D-AF97-8E6F8A0EAB9C}" type="slidenum">
              <a:rPr kumimoji="0" lang="hr-H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hr-H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defRPr sz="1200" b="0" i="0">
                <a:latin typeface="Arial" panose="020B0604020202020204" pitchFamily="34" charset="0"/>
                <a:cs typeface="+mn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 b="0" i="0">
                <a:latin typeface="Arial" panose="020B0604020202020204" pitchFamily="34" charset="0"/>
                <a:cs typeface="+mn-cs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5364" name="Rectangle 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54088" y="685800"/>
            <a:ext cx="4953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hr-H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hr-H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hr-H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hr-H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hr-H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l" eaLnBrk="1" hangingPunct="1">
              <a:defRPr sz="1200" b="0" i="0">
                <a:latin typeface="Arial" panose="020B0604020202020204" pitchFamily="34" charset="0"/>
                <a:cs typeface="+mn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b="0" i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9AFC4C7-9125-4377-B1BD-5268B044C1F3}" type="slidenum">
              <a:rPr kumimoji="0" lang="hr-H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hr-HR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1450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>
              <a:buNone/>
            </a:pPr>
            <a:r>
              <a:rPr lang="en-US" altLang="x-none" dirty="0">
                <a:latin typeface="Arial" panose="020B0604020202020204" pitchFamily="34" charset="0"/>
              </a:rPr>
              <a:t>Sarajevo, </a:t>
            </a:r>
            <a:r>
              <a:rPr sz="1400" dirty="0">
                <a:solidFill>
                  <a:schemeClr val="bg2"/>
                </a:solidFill>
                <a:latin typeface="Arial" panose="020B0604020202020204" pitchFamily="34" charset="0"/>
              </a:rPr>
              <a:t>Januar/Siječanj</a:t>
            </a:r>
            <a:r>
              <a:rPr lang="en-US" altLang="x-none" sz="1400" dirty="0">
                <a:solidFill>
                  <a:schemeClr val="bg2"/>
                </a:solidFill>
                <a:latin typeface="Arial" panose="020B0604020202020204" pitchFamily="34" charset="0"/>
              </a:rPr>
              <a:t> 2008</a:t>
            </a:r>
            <a:r>
              <a:rPr sz="1400" dirty="0">
                <a:solidFill>
                  <a:schemeClr val="bg2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158936F-E4B0-442E-AF6D-90304C060FC8}" type="slidenum">
              <a:rPr kumimoji="0" lang="hr-HR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hr-HR" sz="1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>
              <a:buNone/>
            </a:pPr>
            <a:r>
              <a:rPr lang="en-US" altLang="x-none" dirty="0">
                <a:latin typeface="Arial" panose="020B0604020202020204" pitchFamily="34" charset="0"/>
              </a:rPr>
              <a:t>Sarajevo, </a:t>
            </a:r>
            <a:r>
              <a:rPr sz="1400" dirty="0">
                <a:solidFill>
                  <a:schemeClr val="bg2"/>
                </a:solidFill>
                <a:latin typeface="Arial" panose="020B0604020202020204" pitchFamily="34" charset="0"/>
              </a:rPr>
              <a:t>Januar/Siječanj</a:t>
            </a:r>
            <a:r>
              <a:rPr lang="en-US" altLang="x-none" sz="1400" dirty="0">
                <a:solidFill>
                  <a:schemeClr val="bg2"/>
                </a:solidFill>
                <a:latin typeface="Arial" panose="020B0604020202020204" pitchFamily="34" charset="0"/>
              </a:rPr>
              <a:t> 2008</a:t>
            </a:r>
            <a:r>
              <a:rPr sz="1400" dirty="0">
                <a:solidFill>
                  <a:schemeClr val="bg2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158936F-E4B0-442E-AF6D-90304C060FC8}" type="slidenum">
              <a:rPr kumimoji="0" lang="hr-HR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hr-HR" sz="1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>
              <a:buNone/>
            </a:pPr>
            <a:r>
              <a:rPr lang="en-US" altLang="x-none" dirty="0">
                <a:latin typeface="Arial" panose="020B0604020202020204" pitchFamily="34" charset="0"/>
              </a:rPr>
              <a:t>Sarajevo, </a:t>
            </a:r>
            <a:r>
              <a:rPr sz="1400" dirty="0">
                <a:solidFill>
                  <a:schemeClr val="bg2"/>
                </a:solidFill>
                <a:latin typeface="Arial" panose="020B0604020202020204" pitchFamily="34" charset="0"/>
              </a:rPr>
              <a:t>Januar/Siječanj</a:t>
            </a:r>
            <a:r>
              <a:rPr lang="en-US" altLang="x-none" sz="1400" dirty="0">
                <a:solidFill>
                  <a:schemeClr val="bg2"/>
                </a:solidFill>
                <a:latin typeface="Arial" panose="020B0604020202020204" pitchFamily="34" charset="0"/>
              </a:rPr>
              <a:t> 2008</a:t>
            </a:r>
            <a:r>
              <a:rPr sz="1400" dirty="0">
                <a:solidFill>
                  <a:schemeClr val="bg2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158936F-E4B0-442E-AF6D-90304C060FC8}" type="slidenum">
              <a:rPr kumimoji="0" lang="hr-HR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hr-HR" sz="1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625" y="1557338"/>
            <a:ext cx="4379913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0938" y="1557338"/>
            <a:ext cx="43815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>
              <a:buNone/>
            </a:pPr>
            <a:r>
              <a:rPr lang="en-US" altLang="x-none" dirty="0">
                <a:latin typeface="Arial" panose="020B0604020202020204" pitchFamily="34" charset="0"/>
              </a:rPr>
              <a:t>Sarajevo, </a:t>
            </a:r>
            <a:r>
              <a:rPr sz="1400" dirty="0">
                <a:solidFill>
                  <a:schemeClr val="bg2"/>
                </a:solidFill>
                <a:latin typeface="Arial" panose="020B0604020202020204" pitchFamily="34" charset="0"/>
              </a:rPr>
              <a:t>Januar/Siječanj</a:t>
            </a:r>
            <a:r>
              <a:rPr lang="en-US" altLang="x-none" sz="1400" dirty="0">
                <a:solidFill>
                  <a:schemeClr val="bg2"/>
                </a:solidFill>
                <a:latin typeface="Arial" panose="020B0604020202020204" pitchFamily="34" charset="0"/>
              </a:rPr>
              <a:t> 2008</a:t>
            </a:r>
            <a:r>
              <a:rPr sz="1400" dirty="0">
                <a:solidFill>
                  <a:schemeClr val="bg2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158936F-E4B0-442E-AF6D-90304C060FC8}" type="slidenum">
              <a:rPr kumimoji="0" lang="hr-HR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hr-HR" sz="1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>
              <a:buNone/>
            </a:pPr>
            <a:r>
              <a:rPr lang="en-US" altLang="x-none" dirty="0">
                <a:latin typeface="Arial" panose="020B0604020202020204" pitchFamily="34" charset="0"/>
              </a:rPr>
              <a:t>Sarajevo, </a:t>
            </a:r>
            <a:r>
              <a:rPr sz="1400" dirty="0">
                <a:solidFill>
                  <a:schemeClr val="bg2"/>
                </a:solidFill>
                <a:latin typeface="Arial" panose="020B0604020202020204" pitchFamily="34" charset="0"/>
              </a:rPr>
              <a:t>Januar/Siječanj</a:t>
            </a:r>
            <a:r>
              <a:rPr lang="en-US" altLang="x-none" sz="1400" dirty="0">
                <a:solidFill>
                  <a:schemeClr val="bg2"/>
                </a:solidFill>
                <a:latin typeface="Arial" panose="020B0604020202020204" pitchFamily="34" charset="0"/>
              </a:rPr>
              <a:t> 2008</a:t>
            </a:r>
            <a:r>
              <a:rPr sz="1400" dirty="0">
                <a:solidFill>
                  <a:schemeClr val="bg2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158936F-E4B0-442E-AF6D-90304C060FC8}" type="slidenum">
              <a:rPr kumimoji="0" lang="hr-HR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hr-HR" sz="1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>
              <a:buNone/>
            </a:pPr>
            <a:r>
              <a:rPr lang="en-US" altLang="x-none" dirty="0">
                <a:latin typeface="Arial" panose="020B0604020202020204" pitchFamily="34" charset="0"/>
              </a:rPr>
              <a:t>Sarajevo, </a:t>
            </a:r>
            <a:r>
              <a:rPr sz="1400" dirty="0">
                <a:solidFill>
                  <a:schemeClr val="bg2"/>
                </a:solidFill>
                <a:latin typeface="Arial" panose="020B0604020202020204" pitchFamily="34" charset="0"/>
              </a:rPr>
              <a:t>Januar/Siječanj</a:t>
            </a:r>
            <a:r>
              <a:rPr lang="en-US" altLang="x-none" sz="1400" dirty="0">
                <a:solidFill>
                  <a:schemeClr val="bg2"/>
                </a:solidFill>
                <a:latin typeface="Arial" panose="020B0604020202020204" pitchFamily="34" charset="0"/>
              </a:rPr>
              <a:t> 2008</a:t>
            </a:r>
            <a:r>
              <a:rPr sz="1400" dirty="0">
                <a:solidFill>
                  <a:schemeClr val="bg2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158936F-E4B0-442E-AF6D-90304C060FC8}" type="slidenum">
              <a:rPr kumimoji="0" lang="hr-HR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hr-HR" sz="1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>
              <a:buNone/>
            </a:pPr>
            <a:r>
              <a:rPr lang="en-US" altLang="x-none" dirty="0">
                <a:latin typeface="Arial" panose="020B0604020202020204" pitchFamily="34" charset="0"/>
              </a:rPr>
              <a:t>Sarajevo, </a:t>
            </a:r>
            <a:r>
              <a:rPr sz="1400" dirty="0">
                <a:solidFill>
                  <a:schemeClr val="bg2"/>
                </a:solidFill>
                <a:latin typeface="Arial" panose="020B0604020202020204" pitchFamily="34" charset="0"/>
              </a:rPr>
              <a:t>Januar/Siječanj</a:t>
            </a:r>
            <a:r>
              <a:rPr lang="en-US" altLang="x-none" sz="1400" dirty="0">
                <a:solidFill>
                  <a:schemeClr val="bg2"/>
                </a:solidFill>
                <a:latin typeface="Arial" panose="020B0604020202020204" pitchFamily="34" charset="0"/>
              </a:rPr>
              <a:t> 2008</a:t>
            </a:r>
            <a:r>
              <a:rPr sz="1400" dirty="0">
                <a:solidFill>
                  <a:schemeClr val="bg2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158936F-E4B0-442E-AF6D-90304C060FC8}" type="slidenum">
              <a:rPr kumimoji="0" lang="hr-HR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hr-HR" sz="1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>
              <a:buNone/>
            </a:pPr>
            <a:r>
              <a:rPr lang="en-US" altLang="x-none" dirty="0">
                <a:latin typeface="Arial" panose="020B0604020202020204" pitchFamily="34" charset="0"/>
              </a:rPr>
              <a:t>Sarajevo, </a:t>
            </a:r>
            <a:r>
              <a:rPr sz="1400" dirty="0">
                <a:solidFill>
                  <a:schemeClr val="bg2"/>
                </a:solidFill>
                <a:latin typeface="Arial" panose="020B0604020202020204" pitchFamily="34" charset="0"/>
              </a:rPr>
              <a:t>Januar/Siječanj</a:t>
            </a:r>
            <a:r>
              <a:rPr lang="en-US" altLang="x-none" sz="1400" dirty="0">
                <a:solidFill>
                  <a:schemeClr val="bg2"/>
                </a:solidFill>
                <a:latin typeface="Arial" panose="020B0604020202020204" pitchFamily="34" charset="0"/>
              </a:rPr>
              <a:t> 2008</a:t>
            </a:r>
            <a:r>
              <a:rPr sz="1400" dirty="0">
                <a:solidFill>
                  <a:schemeClr val="bg2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158936F-E4B0-442E-AF6D-90304C060FC8}" type="slidenum">
              <a:rPr kumimoji="0" lang="hr-HR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hr-HR" sz="1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>
              <a:buNone/>
            </a:pPr>
            <a:r>
              <a:rPr lang="en-US" altLang="x-none" dirty="0">
                <a:latin typeface="Arial" panose="020B0604020202020204" pitchFamily="34" charset="0"/>
              </a:rPr>
              <a:t>Sarajevo, </a:t>
            </a:r>
            <a:r>
              <a:rPr sz="1400" dirty="0">
                <a:solidFill>
                  <a:schemeClr val="bg2"/>
                </a:solidFill>
                <a:latin typeface="Arial" panose="020B0604020202020204" pitchFamily="34" charset="0"/>
              </a:rPr>
              <a:t>Januar/Siječanj</a:t>
            </a:r>
            <a:r>
              <a:rPr lang="en-US" altLang="x-none" sz="1400" dirty="0">
                <a:solidFill>
                  <a:schemeClr val="bg2"/>
                </a:solidFill>
                <a:latin typeface="Arial" panose="020B0604020202020204" pitchFamily="34" charset="0"/>
              </a:rPr>
              <a:t> 2008</a:t>
            </a:r>
            <a:r>
              <a:rPr sz="1400" dirty="0">
                <a:solidFill>
                  <a:schemeClr val="bg2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158936F-E4B0-442E-AF6D-90304C060FC8}" type="slidenum">
              <a:rPr kumimoji="0" lang="hr-HR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hr-HR" sz="1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>
              <a:buNone/>
            </a:pPr>
            <a:r>
              <a:rPr lang="en-US" altLang="x-none" dirty="0">
                <a:latin typeface="Arial" panose="020B0604020202020204" pitchFamily="34" charset="0"/>
              </a:rPr>
              <a:t>Sarajevo, </a:t>
            </a:r>
            <a:r>
              <a:rPr sz="1400" dirty="0">
                <a:solidFill>
                  <a:schemeClr val="bg2"/>
                </a:solidFill>
                <a:latin typeface="Arial" panose="020B0604020202020204" pitchFamily="34" charset="0"/>
              </a:rPr>
              <a:t>Januar/Siječanj</a:t>
            </a:r>
            <a:r>
              <a:rPr lang="en-US" altLang="x-none" sz="1400" dirty="0">
                <a:solidFill>
                  <a:schemeClr val="bg2"/>
                </a:solidFill>
                <a:latin typeface="Arial" panose="020B0604020202020204" pitchFamily="34" charset="0"/>
              </a:rPr>
              <a:t> 2008</a:t>
            </a:r>
            <a:r>
              <a:rPr sz="1400" dirty="0">
                <a:solidFill>
                  <a:schemeClr val="bg2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158936F-E4B0-442E-AF6D-90304C060FC8}" type="slidenum">
              <a:rPr kumimoji="0" lang="hr-HR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hr-HR" sz="1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15175" y="-26988"/>
            <a:ext cx="2227263" cy="61102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8625" y="-26988"/>
            <a:ext cx="6534150" cy="61102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>
              <a:buNone/>
            </a:pPr>
            <a:r>
              <a:rPr lang="en-US" altLang="x-none" dirty="0">
                <a:latin typeface="Arial" panose="020B0604020202020204" pitchFamily="34" charset="0"/>
              </a:rPr>
              <a:t>Sarajevo, </a:t>
            </a:r>
            <a:r>
              <a:rPr sz="1400" dirty="0">
                <a:solidFill>
                  <a:schemeClr val="bg2"/>
                </a:solidFill>
                <a:latin typeface="Arial" panose="020B0604020202020204" pitchFamily="34" charset="0"/>
              </a:rPr>
              <a:t>Januar/Siječanj</a:t>
            </a:r>
            <a:r>
              <a:rPr lang="en-US" altLang="x-none" sz="1400" dirty="0">
                <a:solidFill>
                  <a:schemeClr val="bg2"/>
                </a:solidFill>
                <a:latin typeface="Arial" panose="020B0604020202020204" pitchFamily="34" charset="0"/>
              </a:rPr>
              <a:t> 2008</a:t>
            </a:r>
            <a:r>
              <a:rPr sz="1400" dirty="0">
                <a:solidFill>
                  <a:schemeClr val="bg2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158936F-E4B0-442E-AF6D-90304C060FC8}" type="slidenum">
              <a:rPr kumimoji="0" lang="hr-HR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hr-HR" sz="1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6388" y="-26988"/>
            <a:ext cx="6242050" cy="86360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28625" y="1557338"/>
            <a:ext cx="8913813" cy="4525962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endParaRPr kumimoji="0" lang="hr-HR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2963" y="6245225"/>
            <a:ext cx="3140075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December 2025</a:t>
            </a:r>
            <a:endParaRPr kumimoji="0" lang="hr-HR" sz="1400" b="1" i="1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78563" y="6216650"/>
            <a:ext cx="23114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 i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CC5F80F-8BBF-4F65-A82D-890C4C8D179A}" type="slidenum">
              <a:rPr kumimoji="0" lang="hr-HR" sz="1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hr-HR" sz="1400" b="1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121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2963" y="6245225"/>
            <a:ext cx="3140075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Rajlovac, April 2019.</a:t>
            </a:r>
            <a:endParaRPr kumimoji="0" lang="hr-HR" sz="1400" b="1" i="1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78563" y="6216650"/>
            <a:ext cx="23114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 i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CC25E8C-CFFD-466C-9420-FCB4DE826A23}" type="slidenum">
              <a:rPr kumimoji="0" lang="hr-HR" sz="1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hr-HR" sz="1400" b="1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2963" y="6245225"/>
            <a:ext cx="3140075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Rajlovac, April 2019.</a:t>
            </a:r>
            <a:endParaRPr kumimoji="0" lang="hr-HR" sz="1400" b="1" i="1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78563" y="6216650"/>
            <a:ext cx="23114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 i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1E9739B-FBE2-4376-A090-832EBBEE9D6D}" type="slidenum">
              <a:rPr kumimoji="0" lang="hr-HR" sz="1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hr-HR" sz="1400" b="1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2963" y="6245225"/>
            <a:ext cx="3140075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Rajlovac, April 2019.</a:t>
            </a:r>
            <a:endParaRPr kumimoji="0" lang="hr-HR" sz="1400" b="1" i="1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78563" y="6216650"/>
            <a:ext cx="23114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 i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02D3F99-C797-4EC6-8D51-D7FC430AF453}" type="slidenum">
              <a:rPr kumimoji="0" lang="hr-HR" sz="1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hr-HR" sz="1400" b="1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625" y="1557338"/>
            <a:ext cx="4379913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0938" y="1557338"/>
            <a:ext cx="43815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24" name="Date Placeholder 23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Footer Placeholder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2963" y="6245225"/>
            <a:ext cx="3140075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Rajlovac, April 2019.</a:t>
            </a:r>
            <a:endParaRPr kumimoji="0" lang="hr-HR" sz="1400" b="1" i="1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Slide Number Placeholder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78563" y="6216650"/>
            <a:ext cx="23114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 i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AAF6CDA-3070-43BC-9CA6-B19BA5AEA282}" type="slidenum">
              <a:rPr kumimoji="0" lang="hr-HR" sz="1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hr-HR" sz="1400" b="1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24" name="Rectangle 4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Rectangle 5"/>
          <p:cNvSpPr>
            <a:spLocks noGrp="1" noChangeArrowheads="1"/>
          </p:cNvSpPr>
          <p:nvPr>
            <p:ph type="ftr" sz="quarter" idx="13"/>
          </p:nvPr>
        </p:nvSpPr>
        <p:spPr bwMode="auto">
          <a:xfrm>
            <a:off x="3382963" y="6245225"/>
            <a:ext cx="3140075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Rajlovac, April 2019.</a:t>
            </a:r>
            <a:endParaRPr kumimoji="0" lang="hr-HR" sz="1400" b="1" i="1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Rectangle 6"/>
          <p:cNvSpPr>
            <a:spLocks noGrp="1" noChangeArrowheads="1"/>
          </p:cNvSpPr>
          <p:nvPr>
            <p:ph type="sldNum" sz="quarter" idx="14"/>
          </p:nvPr>
        </p:nvSpPr>
        <p:spPr bwMode="auto">
          <a:xfrm>
            <a:off x="6278563" y="6216650"/>
            <a:ext cx="23114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 i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471B8C5-F43E-4E34-BBDC-3B4CF9005E66}" type="slidenum">
              <a:rPr kumimoji="0" lang="hr-HR" sz="1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hr-HR" sz="1400" b="1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2963" y="6245225"/>
            <a:ext cx="3140075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Rajlovac, April 2019.</a:t>
            </a:r>
            <a:endParaRPr kumimoji="0" lang="hr-HR" sz="1400" b="1" i="1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78563" y="6216650"/>
            <a:ext cx="23114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 i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43912D4-C76C-4296-980E-97305D8B69C1}" type="slidenum">
              <a:rPr kumimoji="0" lang="hr-HR" sz="1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hr-HR" sz="1400" b="1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2963" y="6245225"/>
            <a:ext cx="3140075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Rajlovac, April 2019.</a:t>
            </a:r>
            <a:endParaRPr kumimoji="0" lang="hr-HR" sz="1400" b="1" i="1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78563" y="6216650"/>
            <a:ext cx="23114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 i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C95177F-A646-48FF-8158-342188695FD6}" type="slidenum">
              <a:rPr kumimoji="0" lang="hr-HR" sz="1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hr-HR" sz="1400" b="1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Date Placeholder 23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Footer Placeholder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2963" y="6245225"/>
            <a:ext cx="3140075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Rajlovac, April 2019.</a:t>
            </a:r>
            <a:endParaRPr kumimoji="0" lang="hr-HR" sz="1400" b="1" i="1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Slide Number Placeholder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78563" y="6216650"/>
            <a:ext cx="23114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 i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B8E3474-2466-4B88-8EBA-26B9317DEC47}" type="slidenum">
              <a:rPr kumimoji="0" lang="hr-HR" sz="1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hr-HR" sz="1400" b="1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Date Placeholder 23"/>
          <p:cNvSpPr>
            <a:spLocks noGrp="1" noChangeArrowheads="1"/>
          </p:cNvSpPr>
          <p:nvPr>
            <p:ph type="dt" sz="half" idx="1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Footer Placeholder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2963" y="6245225"/>
            <a:ext cx="3140075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Rajlovac, April 2019.</a:t>
            </a:r>
            <a:endParaRPr kumimoji="0" lang="hr-HR" sz="1400" b="1" i="1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Slide Number Placeholder 2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78563" y="6216650"/>
            <a:ext cx="23114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 i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7FFC80E-FCC0-4FF7-999F-B7823562A004}" type="slidenum">
              <a:rPr kumimoji="0" lang="hr-HR" sz="1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hr-HR" sz="1400" b="1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2963" y="6245225"/>
            <a:ext cx="3140075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Rajlovac, April 2019.</a:t>
            </a:r>
            <a:endParaRPr kumimoji="0" lang="hr-HR" sz="1400" b="1" i="1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78563" y="6216650"/>
            <a:ext cx="23114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 i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AB05BBC-FE4A-4F4D-87CE-A05C9FB85E65}" type="slidenum">
              <a:rPr kumimoji="0" lang="hr-HR" sz="1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hr-HR" sz="1400" b="1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15175" y="-26988"/>
            <a:ext cx="2227263" cy="61102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8625" y="-26988"/>
            <a:ext cx="6534150" cy="61102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2963" y="6245225"/>
            <a:ext cx="3140075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Rajlovac, April 2019.</a:t>
            </a:r>
            <a:endParaRPr kumimoji="0" lang="hr-HR" sz="1400" b="1" i="1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78563" y="6216650"/>
            <a:ext cx="23114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 i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69DA8F2-6624-43FB-9D12-C8D37C2DF59F}" type="slidenum">
              <a:rPr kumimoji="0" lang="hr-HR" sz="1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hr-HR" sz="1400" b="1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6388" y="-26988"/>
            <a:ext cx="6242050" cy="86360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28625" y="1557338"/>
            <a:ext cx="8913813" cy="4525962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endParaRPr kumimoji="0" lang="hr-HR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2963" y="6245225"/>
            <a:ext cx="3140075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Rajlovac, April 2019.</a:t>
            </a:r>
            <a:endParaRPr kumimoji="0" lang="hr-HR" sz="1400" b="1" i="1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78563" y="6216650"/>
            <a:ext cx="23114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 i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CC5F80F-8BBF-4F65-A82D-890C4C8D179A}" type="slidenum">
              <a:rPr kumimoji="0" lang="hr-HR" sz="1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hr-HR" sz="1400" b="1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3.wmf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11"/>
          <p:cNvSpPr/>
          <p:nvPr userDrawn="1"/>
        </p:nvSpPr>
        <p:spPr>
          <a:xfrm>
            <a:off x="1452563" y="765175"/>
            <a:ext cx="1404937" cy="660400"/>
          </a:xfrm>
          <a:custGeom>
            <a:avLst/>
            <a:gdLst/>
            <a:ahLst/>
            <a:cxnLst>
              <a:cxn ang="0">
                <a:pos x="0" y="1371472201"/>
              </a:cxn>
              <a:cxn ang="0">
                <a:pos x="1475605159" y="1371472201"/>
              </a:cxn>
              <a:cxn ang="0">
                <a:pos x="2147483646" y="0"/>
              </a:cxn>
              <a:cxn ang="0">
                <a:pos x="2146872708" y="0"/>
              </a:cxn>
              <a:cxn ang="0">
                <a:pos x="1611632982" y="784931088"/>
              </a:cxn>
              <a:cxn ang="0">
                <a:pos x="402169665" y="784931088"/>
              </a:cxn>
              <a:cxn ang="0">
                <a:pos x="0" y="1371472201"/>
              </a:cxn>
            </a:cxnLst>
            <a:rect l="0" t="0" r="0" b="0"/>
            <a:pathLst>
              <a:path w="817" h="318">
                <a:moveTo>
                  <a:pt x="0" y="318"/>
                </a:moveTo>
                <a:lnTo>
                  <a:pt x="499" y="318"/>
                </a:lnTo>
                <a:lnTo>
                  <a:pt x="817" y="0"/>
                </a:lnTo>
                <a:lnTo>
                  <a:pt x="726" y="0"/>
                </a:lnTo>
                <a:lnTo>
                  <a:pt x="545" y="182"/>
                </a:lnTo>
                <a:lnTo>
                  <a:pt x="136" y="182"/>
                </a:lnTo>
                <a:lnTo>
                  <a:pt x="0" y="31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9525" cap="flat" cmpd="sng">
            <a:solidFill>
              <a:srgbClr val="FFCC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699999" algn="ctr" rotWithShape="0">
              <a:schemeClr val="bg2">
                <a:alpha val="100000"/>
              </a:scheme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28625" y="1557338"/>
            <a:ext cx="8913813" cy="452596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defRPr sz="1400" b="0" i="0">
                <a:latin typeface="Arial" panose="020B0604020202020204" pitchFamily="34" charset="0"/>
                <a:cs typeface="+mn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2963" y="6245225"/>
            <a:ext cx="3140075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pPr lvl="0" eaLnBrk="1" hangingPunct="1">
              <a:buNone/>
            </a:pPr>
            <a:r>
              <a:rPr lang="en-US" altLang="x-none" dirty="0">
                <a:latin typeface="Arial" panose="020B0604020202020204" pitchFamily="34" charset="0"/>
              </a:rPr>
              <a:t>Sarajevo, </a:t>
            </a:r>
            <a:r>
              <a:rPr sz="1400" dirty="0">
                <a:solidFill>
                  <a:schemeClr val="bg2"/>
                </a:solidFill>
                <a:latin typeface="Arial" panose="020B0604020202020204" pitchFamily="34" charset="0"/>
              </a:rPr>
              <a:t>Januar/Siječanj</a:t>
            </a:r>
            <a:r>
              <a:rPr lang="en-US" altLang="x-none" sz="1400" dirty="0">
                <a:solidFill>
                  <a:schemeClr val="bg2"/>
                </a:solidFill>
                <a:latin typeface="Arial" panose="020B0604020202020204" pitchFamily="34" charset="0"/>
              </a:rPr>
              <a:t> 2008</a:t>
            </a:r>
            <a:r>
              <a:rPr sz="1400" dirty="0">
                <a:solidFill>
                  <a:schemeClr val="bg2"/>
                </a:solidFill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78563" y="6216650"/>
            <a:ext cx="23114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 i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158936F-E4B0-442E-AF6D-90304C060FC8}" type="slidenum">
              <a:rPr kumimoji="0" lang="hr-HR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hr-HR" sz="1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31" name="Freeform 10"/>
          <p:cNvSpPr/>
          <p:nvPr userDrawn="1"/>
        </p:nvSpPr>
        <p:spPr>
          <a:xfrm>
            <a:off x="1588" y="-1587"/>
            <a:ext cx="9907587" cy="1439862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1396167047"/>
              </a:cxn>
              <a:cxn ang="0">
                <a:pos x="2147483646" y="1413808941"/>
              </a:cxn>
              <a:cxn ang="0">
                <a:pos x="2147483646" y="0"/>
              </a:cxn>
              <a:cxn ang="0">
                <a:pos x="0" y="0"/>
              </a:cxn>
              <a:cxn ang="0">
                <a:pos x="0" y="2147483646"/>
              </a:cxn>
            </a:cxnLst>
            <a:rect l="0" t="0" r="0" b="0"/>
            <a:pathLst>
              <a:path w="5761" h="907">
                <a:moveTo>
                  <a:pt x="0" y="907"/>
                </a:moveTo>
                <a:lnTo>
                  <a:pt x="1134" y="907"/>
                </a:lnTo>
                <a:lnTo>
                  <a:pt x="1439" y="554"/>
                </a:lnTo>
                <a:lnTo>
                  <a:pt x="5759" y="561"/>
                </a:lnTo>
                <a:lnTo>
                  <a:pt x="5761" y="0"/>
                </a:lnTo>
                <a:lnTo>
                  <a:pt x="0" y="0"/>
                </a:lnTo>
                <a:lnTo>
                  <a:pt x="0" y="907"/>
                </a:lnTo>
                <a:close/>
              </a:path>
            </a:pathLst>
          </a:custGeom>
          <a:gradFill rotWithShape="1">
            <a:gsLst>
              <a:gs pos="0">
                <a:srgbClr val="182F76">
                  <a:alpha val="100000"/>
                </a:srgbClr>
              </a:gs>
              <a:gs pos="50000">
                <a:srgbClr val="3366FF">
                  <a:alpha val="100000"/>
                </a:srgbClr>
              </a:gs>
              <a:gs pos="100000">
                <a:srgbClr val="182F76">
                  <a:alpha val="100000"/>
                </a:srgbClr>
              </a:gs>
            </a:gsLst>
            <a:lin ang="5400000" scaled="1"/>
            <a:tileRect/>
          </a:gradFill>
          <a:ln w="12700" cap="flat" cmpd="sng">
            <a:solidFill>
              <a:schemeClr val="bg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699999" algn="ctr" rotWithShape="0">
              <a:schemeClr val="bg2">
                <a:alpha val="100000"/>
              </a:scheme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32" name="Freeform 12"/>
          <p:cNvSpPr/>
          <p:nvPr userDrawn="1"/>
        </p:nvSpPr>
        <p:spPr>
          <a:xfrm>
            <a:off x="428625" y="908050"/>
            <a:ext cx="2030413" cy="504825"/>
          </a:xfrm>
          <a:custGeom>
            <a:avLst/>
            <a:gdLst/>
            <a:ahLst/>
            <a:cxnLst>
              <a:cxn ang="0">
                <a:pos x="0" y="801409688"/>
              </a:cxn>
              <a:cxn ang="0">
                <a:pos x="805328903" y="0"/>
              </a:cxn>
              <a:cxn ang="0">
                <a:pos x="2147483646" y="0"/>
              </a:cxn>
            </a:cxnLst>
            <a:rect l="0" t="0" r="0" b="0"/>
            <a:pathLst>
              <a:path w="1180" h="318">
                <a:moveTo>
                  <a:pt x="0" y="318"/>
                </a:moveTo>
                <a:lnTo>
                  <a:pt x="272" y="0"/>
                </a:lnTo>
                <a:lnTo>
                  <a:pt x="1180" y="0"/>
                </a:lnTo>
              </a:path>
            </a:pathLst>
          </a:custGeom>
          <a:noFill/>
          <a:ln w="9525" cap="flat" cmpd="sng">
            <a:solidFill>
              <a:schemeClr val="bg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33" name="Line 17"/>
          <p:cNvSpPr/>
          <p:nvPr userDrawn="1"/>
        </p:nvSpPr>
        <p:spPr>
          <a:xfrm>
            <a:off x="0" y="1150938"/>
            <a:ext cx="2222500" cy="0"/>
          </a:xfrm>
          <a:prstGeom prst="line">
            <a:avLst/>
          </a:prstGeom>
          <a:ln w="9525" cap="flat" cmpd="sng">
            <a:solidFill>
              <a:schemeClr val="bg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034" name="Freeform 19"/>
          <p:cNvSpPr/>
          <p:nvPr userDrawn="1"/>
        </p:nvSpPr>
        <p:spPr>
          <a:xfrm>
            <a:off x="0" y="6092825"/>
            <a:ext cx="9891713" cy="765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6" y="0"/>
              </a:cxn>
              <a:cxn ang="0">
                <a:pos x="2147483646" y="871974063"/>
              </a:cxn>
              <a:cxn ang="0">
                <a:pos x="2147483646" y="871974063"/>
              </a:cxn>
              <a:cxn ang="0">
                <a:pos x="2147483646" y="1214715313"/>
              </a:cxn>
              <a:cxn ang="0">
                <a:pos x="2147483646" y="1214715313"/>
              </a:cxn>
              <a:cxn ang="0">
                <a:pos x="2147483646" y="229335013"/>
              </a:cxn>
              <a:cxn ang="0">
                <a:pos x="0" y="229335013"/>
              </a:cxn>
              <a:cxn ang="0">
                <a:pos x="0" y="0"/>
              </a:cxn>
            </a:cxnLst>
            <a:rect l="0" t="0" r="0" b="0"/>
            <a:pathLst>
              <a:path w="5752" h="482">
                <a:moveTo>
                  <a:pt x="0" y="0"/>
                </a:moveTo>
                <a:lnTo>
                  <a:pt x="4990" y="0"/>
                </a:lnTo>
                <a:lnTo>
                  <a:pt x="5240" y="346"/>
                </a:lnTo>
                <a:lnTo>
                  <a:pt x="5752" y="346"/>
                </a:lnTo>
                <a:lnTo>
                  <a:pt x="5752" y="482"/>
                </a:lnTo>
                <a:lnTo>
                  <a:pt x="5224" y="482"/>
                </a:lnTo>
                <a:lnTo>
                  <a:pt x="4944" y="91"/>
                </a:lnTo>
                <a:lnTo>
                  <a:pt x="0" y="91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3366FF">
                  <a:alpha val="100000"/>
                </a:srgbClr>
              </a:gs>
              <a:gs pos="50000">
                <a:srgbClr val="182F76">
                  <a:alpha val="100000"/>
                </a:srgbClr>
              </a:gs>
              <a:gs pos="100000">
                <a:srgbClr val="3366FF">
                  <a:alpha val="100000"/>
                </a:srgbClr>
              </a:gs>
            </a:gsLst>
            <a:lin ang="5400000" scaled="1"/>
            <a:tileRect/>
          </a:gradFill>
          <a:ln w="9525" cap="flat" cmpd="sng">
            <a:solidFill>
              <a:schemeClr val="bg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699999" algn="ctr" rotWithShape="0">
              <a:schemeClr val="bg2">
                <a:alpha val="100000"/>
              </a:scheme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846388" y="-26987"/>
            <a:ext cx="6242050" cy="863600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35921" dir="2700000" algn="ctr" rotWithShape="0">
              <a:schemeClr val="accent2"/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hr-HR"/>
              <a:t>Click to edit Master title style</a:t>
            </a:r>
          </a:p>
        </p:txBody>
      </p:sp>
      <p:grpSp>
        <p:nvGrpSpPr>
          <p:cNvPr id="1036" name="Group 20"/>
          <p:cNvGrpSpPr/>
          <p:nvPr userDrawn="1"/>
        </p:nvGrpSpPr>
        <p:grpSpPr>
          <a:xfrm>
            <a:off x="327025" y="133350"/>
            <a:ext cx="1325563" cy="1223963"/>
            <a:chOff x="489" y="284"/>
            <a:chExt cx="341" cy="333"/>
          </a:xfrm>
        </p:grpSpPr>
        <p:pic>
          <p:nvPicPr>
            <p:cNvPr id="1043" name="Picture 4" descr="Graphic1"/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26" y="324"/>
              <a:ext cx="273" cy="23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44" name="Picture 8" descr="2000 05 20 SU BIH esc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05" y="358"/>
              <a:ext cx="115" cy="13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8680" name="WordArt 8"/>
            <p:cNvSpPr>
              <a:spLocks noChangeArrowheads="1" noChangeShapeType="1" noTextEdit="1"/>
            </p:cNvSpPr>
            <p:nvPr/>
          </p:nvSpPr>
          <p:spPr bwMode="auto">
            <a:xfrm>
              <a:off x="512" y="301"/>
              <a:ext cx="300" cy="316"/>
            </a:xfrm>
            <a:prstGeom prst="rect">
              <a:avLst/>
            </a:prstGeom>
          </p:spPr>
          <p:txBody>
            <a:bodyPr spcFirstLastPara="1" wrap="none" numCol="1" fromWordArt="1">
              <a:prstTxWarp prst="textArchUp">
                <a:avLst>
                  <a:gd name="adj" fmla="val 9015096"/>
                </a:avLst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GB" sz="1800" b="1" i="0" u="none" strike="noStrike" kern="10" cap="none" spc="50" normalizeH="0" baseline="0" noProof="0" dirty="0" err="1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rgbClr val="FF9900"/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  <a:uLnTx/>
                  <a:uFillTx/>
                  <a:latin typeface="Arial Black" panose="020B0A04020102020204"/>
                  <a:ea typeface="+mn-ea"/>
                  <a:cs typeface="+mn-cs"/>
                </a:rPr>
                <a:t>ORUŽANE</a:t>
              </a:r>
              <a:r>
                <a:rPr kumimoji="0" lang="en-GB" sz="1800" b="1" i="0" u="none" strike="noStrike" kern="10" cap="none" spc="50" normalizeH="0" baseline="0" noProof="0" dirty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rgbClr val="FF9900"/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  <a:uLnTx/>
                  <a:uFillTx/>
                  <a:latin typeface="Arial Black" panose="020B0A04020102020204"/>
                  <a:ea typeface="+mn-ea"/>
                  <a:cs typeface="+mn-cs"/>
                </a:rPr>
                <a:t> </a:t>
              </a:r>
              <a:r>
                <a:rPr kumimoji="0" lang="en-GB" sz="1800" b="1" i="0" u="none" strike="noStrike" kern="10" cap="none" spc="50" normalizeH="0" baseline="0" noProof="0" dirty="0" err="1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rgbClr val="FF9900"/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  <a:uLnTx/>
                  <a:uFillTx/>
                  <a:latin typeface="Arial Black" panose="020B0A04020102020204"/>
                  <a:ea typeface="+mn-ea"/>
                  <a:cs typeface="+mn-cs"/>
                </a:rPr>
                <a:t>SNAGE</a:t>
              </a:r>
              <a:r>
                <a:rPr kumimoji="0" lang="en-GB" sz="1800" b="1" i="0" u="none" strike="noStrike" kern="10" cap="none" spc="50" normalizeH="0" baseline="0" noProof="0" dirty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rgbClr val="FF9900"/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  <a:uLnTx/>
                  <a:uFillTx/>
                  <a:latin typeface="Arial Black" panose="020B0A04020102020204"/>
                  <a:ea typeface="+mn-ea"/>
                  <a:cs typeface="+mn-cs"/>
                </a:rPr>
                <a:t> – </a:t>
              </a:r>
              <a:r>
                <a:rPr kumimoji="0" lang="az-Cyrl-AZ" sz="1800" b="1" i="0" u="none" strike="noStrike" kern="10" cap="none" spc="50" normalizeH="0" baseline="0" noProof="0" dirty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rgbClr val="FF9900"/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  <a:uLnTx/>
                  <a:uFillTx/>
                  <a:latin typeface="Arial Black" panose="020B0A04020102020204"/>
                  <a:ea typeface="+mn-ea"/>
                  <a:cs typeface="+mn-cs"/>
                </a:rPr>
                <a:t>ОРУЖАНЕ СНАГЕ</a:t>
              </a:r>
              <a:endParaRPr kumimoji="0" lang="en-GB" sz="1800" b="1" i="0" u="none" strike="noStrike" kern="10" cap="none" spc="50" normalizeH="0" baseline="0" noProof="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99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Arial Black" panose="020B0A04020102020204"/>
                <a:ea typeface="+mn-ea"/>
                <a:cs typeface="+mn-cs"/>
              </a:endParaRPr>
            </a:p>
          </p:txBody>
        </p:sp>
        <p:sp>
          <p:nvSpPr>
            <p:cNvPr id="1046" name="AutoShape 9"/>
            <p:cNvSpPr>
              <a:spLocks noChangeArrowheads="1"/>
            </p:cNvSpPr>
            <p:nvPr/>
          </p:nvSpPr>
          <p:spPr bwMode="auto">
            <a:xfrm>
              <a:off x="542" y="548"/>
              <a:ext cx="241" cy="57"/>
            </a:xfrm>
            <a:prstGeom prst="ellipseRibbon">
              <a:avLst>
                <a:gd name="adj1" fmla="val 42884"/>
                <a:gd name="adj2" fmla="val 69398"/>
                <a:gd name="adj3" fmla="val 25000"/>
              </a:avLst>
            </a:prstGeom>
            <a:solidFill>
              <a:srgbClr val="FF9900"/>
            </a:solidFill>
            <a:ln w="9525">
              <a:solidFill>
                <a:srgbClr val="000000"/>
              </a:solidFill>
              <a:round/>
            </a:ln>
          </p:spPr>
          <p:txBody>
            <a:bodyPr anchor="ctr"/>
            <a:lstStyle>
              <a:lvl1pPr>
                <a:defRPr sz="3200" b="1"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3200" b="1"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3200" b="1"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3200" b="1"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3200" b="1"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47" name="WordArt 10"/>
            <p:cNvSpPr>
              <a:spLocks noTextEdit="1"/>
            </p:cNvSpPr>
            <p:nvPr/>
          </p:nvSpPr>
          <p:spPr>
            <a:xfrm>
              <a:off x="582" y="569"/>
              <a:ext cx="164" cy="22"/>
            </a:xfrm>
            <a:prstGeom prst="rect">
              <a:avLst/>
            </a:prstGeom>
          </p:spPr>
          <p:txBody>
            <a:bodyPr wrap="none" fromWordArt="1">
              <a:prstTxWarp prst="textArchDown">
                <a:avLst>
                  <a:gd name="adj" fmla="val 1008418"/>
                </a:avLst>
              </a:prstTxWarp>
              <a:normAutofit fontScale="25000" lnSpcReduction="20000"/>
            </a:bodyPr>
            <a:lstStyle/>
            <a:p>
              <a:pPr algn="ctr"/>
              <a:r>
                <a:rPr lang="en-US" sz="1000" b="1" i="1"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  <a:solidFill>
                    <a:srgbClr val="FFFFFF"/>
                  </a:solidFill>
                  <a:latin typeface="Arial Black" panose="020B0A04020102020204" charset="0"/>
                  <a:ea typeface="Arial Black" panose="020B0A04020102020204" charset="0"/>
                </a:rPr>
                <a:t>BOSNA I HERCEGOVINA</a:t>
              </a:r>
            </a:p>
            <a:p>
              <a:pPr algn="ctr"/>
              <a:r>
                <a:rPr lang="en-US" sz="1000" b="1" i="1"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  <a:solidFill>
                    <a:srgbClr val="FFFFFF"/>
                  </a:solidFill>
                  <a:latin typeface="Arial Black" panose="020B0A04020102020204" charset="0"/>
                  <a:ea typeface="Arial Black" panose="020B0A04020102020204" charset="0"/>
                </a:rPr>
                <a:t>БОСНА И ХЕРЦЕГОВИНА</a:t>
              </a:r>
            </a:p>
          </p:txBody>
        </p:sp>
      </p:grpSp>
      <p:pic>
        <p:nvPicPr>
          <p:cNvPr id="1037" name="Picture 26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9088438" y="6021388"/>
            <a:ext cx="496887" cy="584200"/>
          </a:xfrm>
          <a:prstGeom prst="rect">
            <a:avLst/>
          </a:prstGeom>
          <a:noFill/>
          <a:ln w="9525">
            <a:noFill/>
          </a:ln>
          <a:effectLst>
            <a:outerShdw dist="35921" dir="2699999" algn="ctr" rotWithShape="0">
              <a:srgbClr val="808080"/>
            </a:outerShdw>
          </a:effectLst>
        </p:spPr>
      </p:pic>
      <p:sp>
        <p:nvSpPr>
          <p:cNvPr id="1038" name="AutoShape 32"/>
          <p:cNvSpPr>
            <a:spLocks noChangeArrowheads="1"/>
          </p:cNvSpPr>
          <p:nvPr/>
        </p:nvSpPr>
        <p:spPr bwMode="auto">
          <a:xfrm rot="10800000">
            <a:off x="9164638" y="0"/>
            <a:ext cx="741363" cy="836613"/>
          </a:xfrm>
          <a:prstGeom prst="rtTriangle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sr-Latn-RS" sz="3200" b="1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57" name="AutoShape 33"/>
          <p:cNvSpPr>
            <a:spLocks noChangeArrowheads="1"/>
          </p:cNvSpPr>
          <p:nvPr/>
        </p:nvSpPr>
        <p:spPr bwMode="auto">
          <a:xfrm>
            <a:off x="9010650" y="0"/>
            <a:ext cx="231775" cy="215900"/>
          </a:xfrm>
          <a:prstGeom prst="star5">
            <a:avLst/>
          </a:prstGeom>
          <a:solidFill>
            <a:schemeClr val="bg1"/>
          </a:solidFill>
          <a:ln w="19050" algn="ctr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3200" b="1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58" name="AutoShape 34"/>
          <p:cNvSpPr>
            <a:spLocks noChangeArrowheads="1"/>
          </p:cNvSpPr>
          <p:nvPr/>
        </p:nvSpPr>
        <p:spPr bwMode="auto">
          <a:xfrm>
            <a:off x="9193213" y="215900"/>
            <a:ext cx="233363" cy="215900"/>
          </a:xfrm>
          <a:prstGeom prst="star5">
            <a:avLst/>
          </a:prstGeom>
          <a:solidFill>
            <a:schemeClr val="bg1"/>
          </a:solidFill>
          <a:ln w="19050" algn="ctr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3200" b="1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59" name="AutoShape 35"/>
          <p:cNvSpPr>
            <a:spLocks noChangeArrowheads="1"/>
          </p:cNvSpPr>
          <p:nvPr/>
        </p:nvSpPr>
        <p:spPr bwMode="auto">
          <a:xfrm>
            <a:off x="9398000" y="431800"/>
            <a:ext cx="234950" cy="215900"/>
          </a:xfrm>
          <a:prstGeom prst="star5">
            <a:avLst/>
          </a:prstGeom>
          <a:solidFill>
            <a:schemeClr val="bg1"/>
          </a:solidFill>
          <a:ln w="19050" algn="ctr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3200" b="1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60" name="AutoShape 36"/>
          <p:cNvSpPr>
            <a:spLocks noChangeArrowheads="1"/>
          </p:cNvSpPr>
          <p:nvPr/>
        </p:nvSpPr>
        <p:spPr bwMode="auto">
          <a:xfrm>
            <a:off x="9569450" y="622300"/>
            <a:ext cx="233363" cy="215900"/>
          </a:xfrm>
          <a:prstGeom prst="star5">
            <a:avLst/>
          </a:prstGeom>
          <a:solidFill>
            <a:schemeClr val="bg1"/>
          </a:solidFill>
          <a:ln w="19050" algn="ctr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3200" b="1" i="1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3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 i="1">
          <a:solidFill>
            <a:srgbClr val="CCFFFF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 i="1">
          <a:solidFill>
            <a:srgbClr val="CCFFFF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 i="1">
          <a:solidFill>
            <a:srgbClr val="CCFFFF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 i="1">
          <a:solidFill>
            <a:srgbClr val="CCFFFF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 i="1">
          <a:solidFill>
            <a:srgbClr val="CCFFFF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 i="1">
          <a:solidFill>
            <a:srgbClr val="CCFFFF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 i="1">
          <a:solidFill>
            <a:srgbClr val="CCFFFF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 i="1">
          <a:solidFill>
            <a:srgbClr val="CCFFFF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 i="1">
          <a:solidFill>
            <a:srgbClr val="CCFFFF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Freeform 11"/>
          <p:cNvSpPr/>
          <p:nvPr/>
        </p:nvSpPr>
        <p:spPr bwMode="auto">
          <a:xfrm>
            <a:off x="1452563" y="765175"/>
            <a:ext cx="1404938" cy="660400"/>
          </a:xfrm>
          <a:custGeom>
            <a:avLst/>
            <a:gdLst/>
            <a:ahLst/>
            <a:cxnLst>
              <a:cxn ang="0">
                <a:pos x="0" y="318"/>
              </a:cxn>
              <a:cxn ang="0">
                <a:pos x="499" y="318"/>
              </a:cxn>
              <a:cxn ang="0">
                <a:pos x="817" y="0"/>
              </a:cxn>
              <a:cxn ang="0">
                <a:pos x="726" y="0"/>
              </a:cxn>
              <a:cxn ang="0">
                <a:pos x="545" y="182"/>
              </a:cxn>
              <a:cxn ang="0">
                <a:pos x="136" y="182"/>
              </a:cxn>
              <a:cxn ang="0">
                <a:pos x="0" y="318"/>
              </a:cxn>
            </a:cxnLst>
            <a:rect l="0" t="0" r="r" b="b"/>
            <a:pathLst>
              <a:path w="817" h="318">
                <a:moveTo>
                  <a:pt x="0" y="318"/>
                </a:moveTo>
                <a:lnTo>
                  <a:pt x="499" y="318"/>
                </a:lnTo>
                <a:lnTo>
                  <a:pt x="817" y="0"/>
                </a:lnTo>
                <a:lnTo>
                  <a:pt x="726" y="0"/>
                </a:lnTo>
                <a:lnTo>
                  <a:pt x="545" y="182"/>
                </a:lnTo>
                <a:lnTo>
                  <a:pt x="136" y="182"/>
                </a:lnTo>
                <a:lnTo>
                  <a:pt x="0" y="318"/>
                </a:lnTo>
                <a:close/>
              </a:path>
            </a:pathLst>
          </a:custGeom>
          <a:solidFill>
            <a:srgbClr val="FFFF00"/>
          </a:solidFill>
          <a:ln w="9525">
            <a:solidFill>
              <a:srgbClr val="FFCC00"/>
            </a:solidFill>
            <a:rou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2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2051" name="Rectangle 3"/>
          <p:cNvSpPr>
            <a:spLocks noGrp="1"/>
          </p:cNvSpPr>
          <p:nvPr>
            <p:ph type="body" idx="1"/>
          </p:nvPr>
        </p:nvSpPr>
        <p:spPr>
          <a:xfrm>
            <a:off x="428625" y="1557338"/>
            <a:ext cx="8913813" cy="4525962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defRPr sz="1400" b="0" i="0">
                <a:solidFill>
                  <a:srgbClr val="000000"/>
                </a:solidFill>
                <a:effectLst/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2963" y="6245225"/>
            <a:ext cx="3140075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400" b="1" i="1">
                <a:solidFill>
                  <a:srgbClr val="808080"/>
                </a:solidFill>
                <a:effectLst/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Rajlovac, April 2019.</a:t>
            </a:r>
            <a:endParaRPr kumimoji="0" lang="hr-HR" sz="1400" b="1" i="1" u="none" strike="noStrike" kern="1200" cap="none" spc="0" normalizeH="0" baseline="0" noProof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278563" y="6216650"/>
            <a:ext cx="23114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 i="0">
                <a:solidFill>
                  <a:srgbClr val="000000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4FFF86A-6DB9-4E49-B761-6BA7F049780C}" type="slidenum">
              <a:rPr kumimoji="0" lang="hr-HR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hr-HR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34" name="Freeform 10"/>
          <p:cNvSpPr/>
          <p:nvPr/>
        </p:nvSpPr>
        <p:spPr bwMode="auto">
          <a:xfrm>
            <a:off x="1588" y="-1587"/>
            <a:ext cx="9907588" cy="1439863"/>
          </a:xfrm>
          <a:custGeom>
            <a:avLst/>
            <a:gdLst/>
            <a:ahLst/>
            <a:cxnLst>
              <a:cxn ang="0">
                <a:pos x="0" y="907"/>
              </a:cxn>
              <a:cxn ang="0">
                <a:pos x="1134" y="907"/>
              </a:cxn>
              <a:cxn ang="0">
                <a:pos x="1439" y="554"/>
              </a:cxn>
              <a:cxn ang="0">
                <a:pos x="5759" y="561"/>
              </a:cxn>
              <a:cxn ang="0">
                <a:pos x="5761" y="0"/>
              </a:cxn>
              <a:cxn ang="0">
                <a:pos x="0" y="0"/>
              </a:cxn>
              <a:cxn ang="0">
                <a:pos x="0" y="907"/>
              </a:cxn>
            </a:cxnLst>
            <a:rect l="0" t="0" r="r" b="b"/>
            <a:pathLst>
              <a:path w="5761" h="907">
                <a:moveTo>
                  <a:pt x="0" y="907"/>
                </a:moveTo>
                <a:lnTo>
                  <a:pt x="1134" y="907"/>
                </a:lnTo>
                <a:lnTo>
                  <a:pt x="1439" y="554"/>
                </a:lnTo>
                <a:lnTo>
                  <a:pt x="5759" y="561"/>
                </a:lnTo>
                <a:lnTo>
                  <a:pt x="5761" y="0"/>
                </a:lnTo>
                <a:lnTo>
                  <a:pt x="0" y="0"/>
                </a:lnTo>
                <a:lnTo>
                  <a:pt x="0" y="907"/>
                </a:lnTo>
                <a:close/>
              </a:path>
            </a:pathLst>
          </a:custGeom>
          <a:gradFill rotWithShape="1">
            <a:gsLst>
              <a:gs pos="0">
                <a:srgbClr val="3366FF">
                  <a:gamma/>
                  <a:shade val="46275"/>
                  <a:invGamma/>
                </a:srgbClr>
              </a:gs>
              <a:gs pos="50000">
                <a:srgbClr val="3366FF"/>
              </a:gs>
              <a:gs pos="100000">
                <a:srgbClr val="3366FF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chemeClr val="bg1"/>
            </a:solidFill>
            <a:rou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2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36" name="Freeform 12"/>
          <p:cNvSpPr/>
          <p:nvPr/>
        </p:nvSpPr>
        <p:spPr bwMode="auto">
          <a:xfrm>
            <a:off x="428625" y="908050"/>
            <a:ext cx="2030413" cy="504825"/>
          </a:xfrm>
          <a:custGeom>
            <a:avLst/>
            <a:gdLst/>
            <a:ahLst/>
            <a:cxnLst>
              <a:cxn ang="0">
                <a:pos x="0" y="318"/>
              </a:cxn>
              <a:cxn ang="0">
                <a:pos x="272" y="0"/>
              </a:cxn>
              <a:cxn ang="0">
                <a:pos x="1180" y="0"/>
              </a:cxn>
            </a:cxnLst>
            <a:rect l="0" t="0" r="r" b="b"/>
            <a:pathLst>
              <a:path w="1180" h="318">
                <a:moveTo>
                  <a:pt x="0" y="318"/>
                </a:moveTo>
                <a:lnTo>
                  <a:pt x="272" y="0"/>
                </a:lnTo>
                <a:lnTo>
                  <a:pt x="1180" y="0"/>
                </a:lnTo>
              </a:path>
            </a:pathLst>
          </a:custGeom>
          <a:noFill/>
          <a:ln w="9525">
            <a:solidFill>
              <a:schemeClr val="bg1"/>
            </a:solidFill>
            <a:round/>
          </a:ln>
          <a:effectLst/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2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41" name="Line 17"/>
          <p:cNvSpPr>
            <a:spLocks noChangeShapeType="1"/>
          </p:cNvSpPr>
          <p:nvPr/>
        </p:nvSpPr>
        <p:spPr bwMode="auto">
          <a:xfrm>
            <a:off x="0" y="1150938"/>
            <a:ext cx="22225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</a:ln>
          <a:effectLst/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2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43" name="Freeform 19"/>
          <p:cNvSpPr/>
          <p:nvPr/>
        </p:nvSpPr>
        <p:spPr bwMode="auto">
          <a:xfrm>
            <a:off x="0" y="6092825"/>
            <a:ext cx="9891713" cy="7651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990" y="0"/>
              </a:cxn>
              <a:cxn ang="0">
                <a:pos x="5240" y="346"/>
              </a:cxn>
              <a:cxn ang="0">
                <a:pos x="5752" y="346"/>
              </a:cxn>
              <a:cxn ang="0">
                <a:pos x="5752" y="482"/>
              </a:cxn>
              <a:cxn ang="0">
                <a:pos x="5224" y="482"/>
              </a:cxn>
              <a:cxn ang="0">
                <a:pos x="4944" y="91"/>
              </a:cxn>
              <a:cxn ang="0">
                <a:pos x="0" y="91"/>
              </a:cxn>
              <a:cxn ang="0">
                <a:pos x="0" y="0"/>
              </a:cxn>
            </a:cxnLst>
            <a:rect l="0" t="0" r="r" b="b"/>
            <a:pathLst>
              <a:path w="5752" h="482">
                <a:moveTo>
                  <a:pt x="0" y="0"/>
                </a:moveTo>
                <a:lnTo>
                  <a:pt x="4990" y="0"/>
                </a:lnTo>
                <a:lnTo>
                  <a:pt x="5240" y="346"/>
                </a:lnTo>
                <a:lnTo>
                  <a:pt x="5752" y="346"/>
                </a:lnTo>
                <a:lnTo>
                  <a:pt x="5752" y="482"/>
                </a:lnTo>
                <a:lnTo>
                  <a:pt x="5224" y="482"/>
                </a:lnTo>
                <a:lnTo>
                  <a:pt x="4944" y="91"/>
                </a:lnTo>
                <a:lnTo>
                  <a:pt x="0" y="91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3366FF"/>
              </a:gs>
              <a:gs pos="50000">
                <a:srgbClr val="3366FF">
                  <a:gamma/>
                  <a:shade val="46275"/>
                  <a:invGamma/>
                </a:srgbClr>
              </a:gs>
              <a:gs pos="100000">
                <a:srgbClr val="3366FF"/>
              </a:gs>
            </a:gsLst>
            <a:lin ang="5400000" scaled="1"/>
          </a:gradFill>
          <a:ln w="9525">
            <a:solidFill>
              <a:schemeClr val="bg1"/>
            </a:solidFill>
            <a:round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2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846388" y="-26987"/>
            <a:ext cx="6242050" cy="863600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35921" dir="2700000" algn="ctr" rotWithShape="0">
              <a:schemeClr val="accent2"/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hr-HR"/>
              <a:t>Click to edit Master title style</a:t>
            </a:r>
          </a:p>
        </p:txBody>
      </p:sp>
      <p:grpSp>
        <p:nvGrpSpPr>
          <p:cNvPr id="2060" name="Group 20"/>
          <p:cNvGrpSpPr/>
          <p:nvPr userDrawn="1"/>
        </p:nvGrpSpPr>
        <p:grpSpPr>
          <a:xfrm>
            <a:off x="327025" y="133350"/>
            <a:ext cx="1325563" cy="1223963"/>
            <a:chOff x="489" y="284"/>
            <a:chExt cx="341" cy="333"/>
          </a:xfrm>
        </p:grpSpPr>
        <p:pic>
          <p:nvPicPr>
            <p:cNvPr id="2067" name="Picture 4" descr="Graphic1"/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26" y="324"/>
              <a:ext cx="273" cy="23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068" name="Picture 8" descr="2000 05 20 SU BIH esc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05" y="358"/>
              <a:ext cx="115" cy="13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8680" name="WordArt 8"/>
            <p:cNvSpPr>
              <a:spLocks noChangeArrowheads="1" noChangeShapeType="1" noTextEdit="1"/>
            </p:cNvSpPr>
            <p:nvPr/>
          </p:nvSpPr>
          <p:spPr bwMode="auto">
            <a:xfrm>
              <a:off x="512" y="301"/>
              <a:ext cx="300" cy="316"/>
            </a:xfrm>
            <a:prstGeom prst="rect">
              <a:avLst/>
            </a:prstGeom>
          </p:spPr>
          <p:txBody>
            <a:bodyPr spcFirstLastPara="1" wrap="none" numCol="1" fromWordArt="1">
              <a:prstTxWarp prst="textArchUp">
                <a:avLst>
                  <a:gd name="adj" fmla="val 9015096"/>
                </a:avLst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GB" sz="1800" b="1" i="0" u="none" strike="noStrike" kern="10" cap="none" spc="50" normalizeH="0" baseline="0" noProof="0" dirty="0" err="1">
                  <a:ln w="13500">
                    <a:solidFill>
                      <a:srgbClr val="BBE0E3">
                        <a:shade val="2500"/>
                        <a:alpha val="6500"/>
                      </a:srgbClr>
                    </a:solidFill>
                    <a:prstDash val="solid"/>
                  </a:ln>
                  <a:solidFill>
                    <a:srgbClr val="FF9900"/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  <a:uLnTx/>
                  <a:uFillTx/>
                  <a:latin typeface="Arial Black" panose="020B0A04020102020204"/>
                  <a:ea typeface="+mn-ea"/>
                  <a:cs typeface="+mn-cs"/>
                </a:rPr>
                <a:t>ORUŽANE</a:t>
              </a:r>
              <a:r>
                <a:rPr kumimoji="0" lang="en-GB" sz="1800" b="1" i="0" u="none" strike="noStrike" kern="10" cap="none" spc="50" normalizeH="0" baseline="0" noProof="0" dirty="0">
                  <a:ln w="13500">
                    <a:solidFill>
                      <a:srgbClr val="BBE0E3">
                        <a:shade val="2500"/>
                        <a:alpha val="6500"/>
                      </a:srgbClr>
                    </a:solidFill>
                    <a:prstDash val="solid"/>
                  </a:ln>
                  <a:solidFill>
                    <a:srgbClr val="FF9900"/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  <a:uLnTx/>
                  <a:uFillTx/>
                  <a:latin typeface="Arial Black" panose="020B0A04020102020204"/>
                  <a:ea typeface="+mn-ea"/>
                  <a:cs typeface="+mn-cs"/>
                </a:rPr>
                <a:t> </a:t>
              </a:r>
              <a:r>
                <a:rPr kumimoji="0" lang="en-GB" sz="1800" b="1" i="0" u="none" strike="noStrike" kern="10" cap="none" spc="50" normalizeH="0" baseline="0" noProof="0" dirty="0" err="1">
                  <a:ln w="13500">
                    <a:solidFill>
                      <a:srgbClr val="BBE0E3">
                        <a:shade val="2500"/>
                        <a:alpha val="6500"/>
                      </a:srgbClr>
                    </a:solidFill>
                    <a:prstDash val="solid"/>
                  </a:ln>
                  <a:solidFill>
                    <a:srgbClr val="FF9900"/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  <a:uLnTx/>
                  <a:uFillTx/>
                  <a:latin typeface="Arial Black" panose="020B0A04020102020204"/>
                  <a:ea typeface="+mn-ea"/>
                  <a:cs typeface="+mn-cs"/>
                </a:rPr>
                <a:t>SNAGE</a:t>
              </a:r>
              <a:r>
                <a:rPr kumimoji="0" lang="en-GB" sz="1800" b="1" i="0" u="none" strike="noStrike" kern="10" cap="none" spc="50" normalizeH="0" baseline="0" noProof="0" dirty="0">
                  <a:ln w="13500">
                    <a:solidFill>
                      <a:srgbClr val="BBE0E3">
                        <a:shade val="2500"/>
                        <a:alpha val="6500"/>
                      </a:srgbClr>
                    </a:solidFill>
                    <a:prstDash val="solid"/>
                  </a:ln>
                  <a:solidFill>
                    <a:srgbClr val="FF9900"/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  <a:uLnTx/>
                  <a:uFillTx/>
                  <a:latin typeface="Arial Black" panose="020B0A04020102020204"/>
                  <a:ea typeface="+mn-ea"/>
                  <a:cs typeface="+mn-cs"/>
                </a:rPr>
                <a:t> – </a:t>
              </a:r>
              <a:r>
                <a:rPr kumimoji="0" lang="az-Cyrl-AZ" sz="1800" b="1" i="0" u="none" strike="noStrike" kern="10" cap="none" spc="50" normalizeH="0" baseline="0" noProof="0" dirty="0">
                  <a:ln w="13500">
                    <a:solidFill>
                      <a:srgbClr val="BBE0E3">
                        <a:shade val="2500"/>
                        <a:alpha val="6500"/>
                      </a:srgbClr>
                    </a:solidFill>
                    <a:prstDash val="solid"/>
                  </a:ln>
                  <a:solidFill>
                    <a:srgbClr val="FF9900"/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  <a:uLnTx/>
                  <a:uFillTx/>
                  <a:latin typeface="Arial Black" panose="020B0A04020102020204"/>
                  <a:ea typeface="+mn-ea"/>
                  <a:cs typeface="+mn-cs"/>
                </a:rPr>
                <a:t>ОРУЖАНЕ СНАГЕ</a:t>
              </a:r>
              <a:endParaRPr kumimoji="0" lang="en-GB" sz="1800" b="1" i="0" u="none" strike="noStrike" kern="10" cap="none" spc="50" normalizeH="0" baseline="0" noProof="0" dirty="0">
                <a:ln w="13500">
                  <a:solidFill>
                    <a:srgbClr val="BBE0E3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FF99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Arial Black" panose="020B0A04020102020204"/>
                <a:ea typeface="+mn-ea"/>
                <a:cs typeface="+mn-cs"/>
              </a:endParaRPr>
            </a:p>
          </p:txBody>
        </p:sp>
        <p:sp>
          <p:nvSpPr>
            <p:cNvPr id="1046" name="AutoShape 9"/>
            <p:cNvSpPr>
              <a:spLocks noChangeArrowheads="1"/>
            </p:cNvSpPr>
            <p:nvPr/>
          </p:nvSpPr>
          <p:spPr bwMode="auto">
            <a:xfrm>
              <a:off x="542" y="548"/>
              <a:ext cx="241" cy="57"/>
            </a:xfrm>
            <a:prstGeom prst="ellipseRibbon">
              <a:avLst>
                <a:gd name="adj1" fmla="val 42884"/>
                <a:gd name="adj2" fmla="val 69398"/>
                <a:gd name="adj3" fmla="val 25000"/>
              </a:avLst>
            </a:prstGeom>
            <a:solidFill>
              <a:srgbClr val="FF9900"/>
            </a:solidFill>
            <a:ln w="9525">
              <a:solidFill>
                <a:srgbClr val="000000"/>
              </a:solidFill>
              <a:round/>
            </a:ln>
          </p:spPr>
          <p:txBody>
            <a:bodyPr anchor="ctr"/>
            <a:lstStyle>
              <a:lvl1pPr>
                <a:defRPr sz="1900" b="1">
                  <a:solidFill>
                    <a:srgbClr val="F20000"/>
                  </a:solidFill>
                  <a:latin typeface="Garamond" panose="02020404030301010803" pitchFamily="18" charset="0"/>
                </a:defRPr>
              </a:lvl1pPr>
              <a:lvl2pPr marL="742950" indent="-285750">
                <a:defRPr sz="1900" b="1">
                  <a:solidFill>
                    <a:srgbClr val="F20000"/>
                  </a:solidFill>
                  <a:latin typeface="Garamond" panose="02020404030301010803" pitchFamily="18" charset="0"/>
                </a:defRPr>
              </a:lvl2pPr>
              <a:lvl3pPr marL="1143000" indent="-228600">
                <a:defRPr sz="1900" b="1">
                  <a:solidFill>
                    <a:srgbClr val="F20000"/>
                  </a:solidFill>
                  <a:latin typeface="Garamond" panose="02020404030301010803" pitchFamily="18" charset="0"/>
                </a:defRPr>
              </a:lvl3pPr>
              <a:lvl4pPr marL="1600200" indent="-228600">
                <a:defRPr sz="1900" b="1">
                  <a:solidFill>
                    <a:srgbClr val="F20000"/>
                  </a:solidFill>
                  <a:latin typeface="Garamond" panose="02020404030301010803" pitchFamily="18" charset="0"/>
                </a:defRPr>
              </a:lvl4pPr>
              <a:lvl5pPr marL="2057400" indent="-228600">
                <a:defRPr sz="1900" b="1">
                  <a:solidFill>
                    <a:srgbClr val="F20000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900" b="1">
                  <a:solidFill>
                    <a:srgbClr val="F20000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900" b="1">
                  <a:solidFill>
                    <a:srgbClr val="F20000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900" b="1">
                  <a:solidFill>
                    <a:srgbClr val="F20000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900" b="1">
                  <a:solidFill>
                    <a:srgbClr val="F20000"/>
                  </a:solidFill>
                  <a:latin typeface="Garamond" panose="02020404030301010803" pitchFamily="18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071" name="WordArt 10"/>
            <p:cNvSpPr>
              <a:spLocks noTextEdit="1"/>
            </p:cNvSpPr>
            <p:nvPr/>
          </p:nvSpPr>
          <p:spPr>
            <a:xfrm>
              <a:off x="582" y="569"/>
              <a:ext cx="164" cy="22"/>
            </a:xfrm>
            <a:prstGeom prst="rect">
              <a:avLst/>
            </a:prstGeom>
          </p:spPr>
          <p:txBody>
            <a:bodyPr wrap="none" fromWordArt="1">
              <a:prstTxWarp prst="textArchDown">
                <a:avLst>
                  <a:gd name="adj" fmla="val 1008418"/>
                </a:avLst>
              </a:prstTxWarp>
              <a:normAutofit fontScale="25000" lnSpcReduction="20000"/>
            </a:bodyPr>
            <a:lstStyle/>
            <a:p>
              <a:pPr algn="ctr"/>
              <a:r>
                <a:rPr lang="en-US" sz="1000" b="1" i="1"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  <a:solidFill>
                    <a:srgbClr val="FFFFFF"/>
                  </a:solidFill>
                  <a:latin typeface="Arial Black" panose="020B0A04020102020204" charset="0"/>
                  <a:ea typeface="Arial Black" panose="020B0A04020102020204" charset="0"/>
                </a:rPr>
                <a:t>BOSNA I HERCEGOVINA</a:t>
              </a:r>
            </a:p>
            <a:p>
              <a:pPr algn="ctr"/>
              <a:r>
                <a:rPr lang="en-US" sz="1000" b="1" i="1"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  <a:solidFill>
                    <a:srgbClr val="FFFFFF"/>
                  </a:solidFill>
                  <a:latin typeface="Arial Black" panose="020B0A04020102020204" charset="0"/>
                  <a:ea typeface="Arial Black" panose="020B0A04020102020204" charset="0"/>
                </a:rPr>
                <a:t>БОСНА И ХЕРЦЕГОВИНА</a:t>
              </a:r>
            </a:p>
          </p:txBody>
        </p:sp>
      </p:grpSp>
      <p:pic>
        <p:nvPicPr>
          <p:cNvPr id="2061" name="Picture 26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9088438" y="6021388"/>
            <a:ext cx="496887" cy="584200"/>
          </a:xfrm>
          <a:prstGeom prst="rect">
            <a:avLst/>
          </a:prstGeom>
          <a:noFill/>
          <a:ln w="9525">
            <a:noFill/>
          </a:ln>
          <a:effectLst>
            <a:outerShdw dist="35921" dir="2699999" algn="ctr" rotWithShape="0">
              <a:srgbClr val="808080"/>
            </a:outerShdw>
          </a:effectLst>
        </p:spPr>
      </p:pic>
      <p:sp>
        <p:nvSpPr>
          <p:cNvPr id="1056" name="AutoShape 32"/>
          <p:cNvSpPr>
            <a:spLocks noChangeArrowheads="1"/>
          </p:cNvSpPr>
          <p:nvPr/>
        </p:nvSpPr>
        <p:spPr bwMode="auto">
          <a:xfrm rot="10800000">
            <a:off x="9164638" y="0"/>
            <a:ext cx="741363" cy="836613"/>
          </a:xfrm>
          <a:prstGeom prst="rtTriangle">
            <a:avLst/>
          </a:prstGeom>
          <a:solidFill>
            <a:srgbClr val="FFFF00"/>
          </a:solidFill>
          <a:ln w="19050" algn="ctr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2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57" name="AutoShape 33"/>
          <p:cNvSpPr>
            <a:spLocks noChangeArrowheads="1"/>
          </p:cNvSpPr>
          <p:nvPr/>
        </p:nvSpPr>
        <p:spPr bwMode="auto">
          <a:xfrm>
            <a:off x="9010650" y="0"/>
            <a:ext cx="231775" cy="215900"/>
          </a:xfrm>
          <a:prstGeom prst="star5">
            <a:avLst/>
          </a:prstGeom>
          <a:solidFill>
            <a:schemeClr val="bg1"/>
          </a:solidFill>
          <a:ln w="19050" algn="ctr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2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58" name="AutoShape 34"/>
          <p:cNvSpPr>
            <a:spLocks noChangeArrowheads="1"/>
          </p:cNvSpPr>
          <p:nvPr/>
        </p:nvSpPr>
        <p:spPr bwMode="auto">
          <a:xfrm>
            <a:off x="9193213" y="215900"/>
            <a:ext cx="233363" cy="215900"/>
          </a:xfrm>
          <a:prstGeom prst="star5">
            <a:avLst/>
          </a:prstGeom>
          <a:solidFill>
            <a:schemeClr val="bg1"/>
          </a:solidFill>
          <a:ln w="19050" algn="ctr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2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59" name="AutoShape 35"/>
          <p:cNvSpPr>
            <a:spLocks noChangeArrowheads="1"/>
          </p:cNvSpPr>
          <p:nvPr/>
        </p:nvSpPr>
        <p:spPr bwMode="auto">
          <a:xfrm>
            <a:off x="9398000" y="431800"/>
            <a:ext cx="234950" cy="215900"/>
          </a:xfrm>
          <a:prstGeom prst="star5">
            <a:avLst/>
          </a:prstGeom>
          <a:solidFill>
            <a:schemeClr val="bg1"/>
          </a:solidFill>
          <a:ln w="19050" algn="ctr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2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60" name="AutoShape 36"/>
          <p:cNvSpPr>
            <a:spLocks noChangeArrowheads="1"/>
          </p:cNvSpPr>
          <p:nvPr/>
        </p:nvSpPr>
        <p:spPr bwMode="auto">
          <a:xfrm>
            <a:off x="9569450" y="622300"/>
            <a:ext cx="233363" cy="215900"/>
          </a:xfrm>
          <a:prstGeom prst="star5">
            <a:avLst/>
          </a:prstGeom>
          <a:solidFill>
            <a:schemeClr val="bg1"/>
          </a:solidFill>
          <a:ln w="19050" algn="ctr">
            <a:noFill/>
            <a:miter lim="800000"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hr-HR" sz="2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 i="1">
          <a:solidFill>
            <a:srgbClr val="CCFFFF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 i="1">
          <a:solidFill>
            <a:srgbClr val="CCFFFF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 i="1">
          <a:solidFill>
            <a:srgbClr val="CCFFFF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 i="1">
          <a:solidFill>
            <a:srgbClr val="CCFFFF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 i="1">
          <a:solidFill>
            <a:srgbClr val="CCFFFF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 i="1">
          <a:solidFill>
            <a:srgbClr val="CCFFFF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 i="1">
          <a:solidFill>
            <a:srgbClr val="CCFFFF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 i="1">
          <a:solidFill>
            <a:srgbClr val="CCFFFF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 i="1">
          <a:solidFill>
            <a:srgbClr val="CCFFFF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12000" r="-1000" b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0A8B03-958C-ED7D-7CDD-84D44DD67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2401E1-7E8C-A771-B95C-E4989C1CDB86}"/>
              </a:ext>
            </a:extLst>
          </p:cNvPr>
          <p:cNvSpPr txBox="1"/>
          <p:nvPr/>
        </p:nvSpPr>
        <p:spPr>
          <a:xfrm>
            <a:off x="704528" y="2276872"/>
            <a:ext cx="85689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</a:rPr>
              <a:t>TRAINING AND DOCTRINE COMMAND</a:t>
            </a:r>
          </a:p>
          <a:p>
            <a:pPr algn="ctr"/>
            <a:r>
              <a:rPr lang="en-US" sz="2600" dirty="0">
                <a:solidFill>
                  <a:schemeClr val="bg1"/>
                </a:solidFill>
              </a:rPr>
              <a:t>PROFESSIONAL DEVELOPMENT CENTER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DEPARTMENT OF FOREIGN LANGUAGES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97299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t="7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ext Box 2"/>
          <p:cNvSpPr txBox="1">
            <a:spLocks noChangeArrowheads="1"/>
          </p:cNvSpPr>
          <p:nvPr/>
        </p:nvSpPr>
        <p:spPr bwMode="auto">
          <a:xfrm>
            <a:off x="563563" y="2814027"/>
            <a:ext cx="8778875" cy="83099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algn="ctr" defTabSz="914400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0" lang="bs-Latn-BA" sz="4800" i="0" kern="1200" cap="none" spc="0" normalizeH="0" baseline="0" noProof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INFO BRIEFING </a:t>
            </a:r>
            <a:endParaRPr kumimoji="0" lang="en-US" sz="4800" i="0" kern="1200" cap="none" spc="0" normalizeH="0" baseline="0" noProof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E1992A-FC43-46CE-8151-24F2AA7875C8}"/>
              </a:ext>
            </a:extLst>
          </p:cNvPr>
          <p:cNvSpPr txBox="1"/>
          <p:nvPr/>
        </p:nvSpPr>
        <p:spPr>
          <a:xfrm>
            <a:off x="-15552" y="5580529"/>
            <a:ext cx="41044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buNone/>
            </a:pPr>
            <a:r>
              <a:rPr lang="bs-Latn-BA" sz="1600" dirty="0">
                <a:solidFill>
                  <a:schemeClr val="bg1"/>
                </a:solidFill>
              </a:rPr>
              <a:t>OF-4 Ishak Ahmetović</a:t>
            </a:r>
          </a:p>
          <a:p>
            <a:pPr algn="ctr" eaLnBrk="1" hangingPunct="1">
              <a:buNone/>
            </a:pPr>
            <a:r>
              <a:rPr lang="bs-Latn-BA" sz="1600" dirty="0">
                <a:solidFill>
                  <a:schemeClr val="bg1"/>
                </a:solidFill>
                <a:latin typeface="Arial" panose="020B0604020202020204" pitchFamily="34" charset="0"/>
              </a:rPr>
              <a:t>Department of Foreign Languages, Head </a:t>
            </a:r>
            <a:endParaRPr sz="16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8" name="Footer Placeholder 6">
            <a:extLst>
              <a:ext uri="{FF2B5EF4-FFF2-40B4-BE49-F238E27FC236}">
                <a16:creationId xmlns:a16="http://schemas.microsoft.com/office/drawing/2014/main" id="{147D6DB8-64FB-46B2-902F-C397A11BD0A9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 bwMode="auto">
          <a:xfrm>
            <a:off x="3382963" y="6245225"/>
            <a:ext cx="3140075" cy="476250"/>
          </a:xfrm>
          <a:ln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hr-HR" sz="14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Sarajevo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bs-Latn-BA" sz="14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September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202</a:t>
            </a:r>
            <a:r>
              <a:rPr kumimoji="0" lang="bs-Latn-BA" sz="14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</a:t>
            </a:r>
            <a:endParaRPr kumimoji="0" lang="hr-HR" sz="14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3BFD87DB-E08D-46E4-9475-B81B73DC9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8584" y="231612"/>
            <a:ext cx="8496944" cy="677108"/>
          </a:xfrm>
          <a:prstGeom prst="rect">
            <a:avLst/>
          </a:prstGeom>
          <a:noFill/>
          <a:ln w="19050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s-Latn-BA" sz="3800" b="0" i="0" u="none" strike="noStrike" kern="1200" cap="none" spc="0" normalizeH="0" baseline="0" noProof="0" dirty="0">
                <a:ln>
                  <a:noFill/>
                </a:ln>
                <a:solidFill>
                  <a:srgbClr val="BBE0E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Department of Foreign Languages</a:t>
            </a:r>
            <a:endParaRPr kumimoji="0" lang="hr-HR" sz="3800" b="0" i="0" u="none" strike="noStrike" kern="1200" cap="none" spc="0" normalizeH="0" baseline="0" noProof="0" dirty="0">
              <a:ln>
                <a:noFill/>
              </a:ln>
              <a:solidFill>
                <a:srgbClr val="BBE0E3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3" name="Rectangle 3"/>
          <p:cNvSpPr>
            <a:spLocks noGrp="1" noChangeArrowheads="1"/>
          </p:cNvSpPr>
          <p:nvPr>
            <p:ph idx="1"/>
          </p:nvPr>
        </p:nvSpPr>
        <p:spPr>
          <a:xfrm>
            <a:off x="0" y="2060848"/>
            <a:ext cx="9561513" cy="3528392"/>
          </a:xfrm>
        </p:spPr>
        <p:txBody>
          <a:bodyPr vert="horz" wrap="square" lIns="91440" tIns="45720" rIns="91440" bIns="45720" numCol="1" anchor="t" anchorCtr="0" compatLnSpc="1"/>
          <a:lstStyle/>
          <a:p>
            <a:pPr marL="625475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bs-Latn-BA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Mission and Organisational Overview of the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Department </a:t>
            </a:r>
            <a:r>
              <a:rPr kumimoji="0" lang="bs-Latn-BA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of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Foreign Language</a:t>
            </a:r>
            <a:r>
              <a:rPr kumimoji="0" lang="bs-Latn-BA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s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 (</a:t>
            </a:r>
            <a:r>
              <a:rPr kumimoji="0" lang="bs-Latn-BA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DFL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)</a:t>
            </a:r>
            <a:endParaRPr kumimoji="0" lang="bs-Latn-BA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anose="02020603050405020304" pitchFamily="18" charset="0"/>
            </a:endParaRPr>
          </a:p>
          <a:p>
            <a:pPr marL="282575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625475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bs-Latn-BA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Current Educational Programmes and Capabilities</a:t>
            </a:r>
          </a:p>
          <a:p>
            <a:pPr marL="282575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defRPr/>
            </a:pPr>
            <a:endParaRPr kumimoji="0" lang="bs-Latn-BA" sz="15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anose="02020603050405020304" pitchFamily="18" charset="0"/>
            </a:endParaRPr>
          </a:p>
          <a:p>
            <a:pPr marL="625475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bs-Latn-BA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Courses and testing in 2025</a:t>
            </a:r>
          </a:p>
        </p:txBody>
      </p:sp>
      <p:sp>
        <p:nvSpPr>
          <p:cNvPr id="4" name="Footer Placeholder 6"/>
          <p:cNvSpPr txBox="1">
            <a:spLocks noGrp="1"/>
          </p:cNvSpPr>
          <p:nvPr>
            <p:ph type="ftr" sz="quarter" idx="11"/>
          </p:nvPr>
        </p:nvSpPr>
        <p:spPr bwMode="auto">
          <a:ln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hr-HR" sz="14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Sarajevo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bs-Latn-BA" sz="14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September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202</a:t>
            </a:r>
            <a:r>
              <a:rPr kumimoji="0" lang="bs-Latn-BA" sz="14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</a:t>
            </a:r>
            <a:endParaRPr kumimoji="0" lang="hr-HR" sz="1400" b="1" i="1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id="{0AB60AA2-73A8-4352-BFE6-E439F2C1B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8664" y="116632"/>
            <a:ext cx="6768752" cy="769441"/>
          </a:xfrm>
          <a:prstGeom prst="rect">
            <a:avLst/>
          </a:prstGeom>
          <a:noFill/>
          <a:ln w="19050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s-Latn-BA" sz="4400" b="0" i="0" u="none" strike="noStrike" kern="1200" cap="none" spc="0" normalizeH="0" baseline="0" noProof="0" dirty="0">
                <a:ln>
                  <a:noFill/>
                </a:ln>
                <a:solidFill>
                  <a:srgbClr val="BBE0E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Agenda</a:t>
            </a:r>
            <a:endParaRPr kumimoji="0" lang="hr-HR" sz="4400" b="0" i="0" u="none" strike="noStrike" kern="1200" cap="none" spc="0" normalizeH="0" baseline="0" noProof="0" dirty="0">
              <a:ln>
                <a:noFill/>
              </a:ln>
              <a:solidFill>
                <a:srgbClr val="BBE0E3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ext Box 2"/>
          <p:cNvSpPr txBox="1">
            <a:spLocks noChangeArrowheads="1"/>
          </p:cNvSpPr>
          <p:nvPr/>
        </p:nvSpPr>
        <p:spPr bwMode="auto">
          <a:xfrm>
            <a:off x="203522" y="2048649"/>
            <a:ext cx="9213974" cy="310854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Department</a:t>
            </a:r>
            <a:r>
              <a:rPr kumimoji="0" lang="bs-Latn-BA" sz="2800" b="1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of </a:t>
            </a:r>
            <a:r>
              <a:rPr kumimoji="0" lang="en-GB" sz="2800" b="1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Foreign Language</a:t>
            </a:r>
            <a:r>
              <a:rPr kumimoji="0" lang="bs-Latn-BA" sz="2800" b="1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</a:t>
            </a:r>
            <a:r>
              <a:rPr kumimoji="0" lang="en-GB" sz="2800" b="1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through the implementation of individual and institutional training in the Armed Forces of B</a:t>
            </a:r>
            <a:r>
              <a:rPr kumimoji="0" lang="bs-Latn-BA" sz="2800" b="1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IH</a:t>
            </a:r>
            <a:r>
              <a:rPr kumimoji="0" lang="en-GB" sz="2800" b="1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provides foreign language </a:t>
            </a:r>
            <a:r>
              <a:rPr kumimoji="0" lang="bs-Latn-BA" sz="2800" b="1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training</a:t>
            </a:r>
            <a:r>
              <a:rPr kumimoji="0" lang="en-GB" sz="2800" b="1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to members of the Ministry of </a:t>
            </a:r>
            <a:r>
              <a:rPr kumimoji="0" lang="bs-Latn-BA" sz="2800" b="1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Defence</a:t>
            </a:r>
            <a:r>
              <a:rPr kumimoji="0" lang="en-GB" sz="2800" b="1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and the Armed </a:t>
            </a:r>
            <a:r>
              <a:rPr kumimoji="0" lang="bs-Latn-BA" sz="2800" b="1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Forces</a:t>
            </a:r>
            <a:r>
              <a:rPr kumimoji="0" lang="en-GB" sz="2800" b="1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of BiH, as well as to other ministries and agencies in BiH, intending to develop and improve their language skills.</a:t>
            </a:r>
          </a:p>
        </p:txBody>
      </p:sp>
      <p:sp>
        <p:nvSpPr>
          <p:cNvPr id="126981" name="Text Box 5"/>
          <p:cNvSpPr txBox="1">
            <a:spLocks noChangeArrowheads="1"/>
          </p:cNvSpPr>
          <p:nvPr/>
        </p:nvSpPr>
        <p:spPr bwMode="auto">
          <a:xfrm>
            <a:off x="1928664" y="116632"/>
            <a:ext cx="6768752" cy="769441"/>
          </a:xfrm>
          <a:prstGeom prst="rect">
            <a:avLst/>
          </a:prstGeom>
          <a:noFill/>
          <a:ln w="19050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s-Latn-BA" sz="4400" b="0" i="0" u="none" strike="noStrike" kern="1200" cap="none" spc="0" normalizeH="0" baseline="0" noProof="0" dirty="0">
                <a:ln>
                  <a:noFill/>
                </a:ln>
                <a:solidFill>
                  <a:srgbClr val="BBE0E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Mission Statement</a:t>
            </a:r>
            <a:endParaRPr kumimoji="0" lang="hr-HR" sz="4400" b="0" i="0" u="none" strike="noStrike" kern="1200" cap="none" spc="0" normalizeH="0" baseline="0" noProof="0" dirty="0">
              <a:ln>
                <a:noFill/>
              </a:ln>
              <a:solidFill>
                <a:srgbClr val="BBE0E3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Footer Placeholder 6">
            <a:extLst>
              <a:ext uri="{FF2B5EF4-FFF2-40B4-BE49-F238E27FC236}">
                <a16:creationId xmlns:a16="http://schemas.microsoft.com/office/drawing/2014/main" id="{147D6DB8-64FB-46B2-902F-C397A11BD0A9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 bwMode="auto">
          <a:xfrm>
            <a:off x="3382963" y="6245225"/>
            <a:ext cx="3140075" cy="476250"/>
          </a:xfrm>
          <a:ln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1" i="1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Sarajevo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bs-Latn-BA" sz="14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September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202</a:t>
            </a:r>
            <a:r>
              <a:rPr kumimoji="0" lang="bs-Latn-BA" sz="1400" b="1" i="1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</a:t>
            </a:r>
            <a:endParaRPr kumimoji="0" lang="hr-HR" sz="1400" b="1" i="1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047660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25599A-0658-7523-9F75-3A33E2AC6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47B63E-7388-4B4E-A488-00A0DCEA4D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3789"/>
            <a:ext cx="3649782" cy="27373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048659B-B69D-405B-A125-26580D255C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05063"/>
            <a:ext cx="3649782" cy="20538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6E2F67-F1F6-49BC-8B97-7DD359EB7B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89" y="966786"/>
            <a:ext cx="3284394" cy="437919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2ABC55D-1CD4-9E78-0829-83A25B9B9579}"/>
              </a:ext>
            </a:extLst>
          </p:cNvPr>
          <p:cNvSpPr txBox="1"/>
          <p:nvPr/>
        </p:nvSpPr>
        <p:spPr>
          <a:xfrm>
            <a:off x="3693800" y="1484784"/>
            <a:ext cx="2520280" cy="58477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BiH MoD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DC539F0-1DFA-0354-EB92-DFAD4F87B9E2}"/>
              </a:ext>
            </a:extLst>
          </p:cNvPr>
          <p:cNvSpPr txBox="1"/>
          <p:nvPr/>
        </p:nvSpPr>
        <p:spPr>
          <a:xfrm>
            <a:off x="3693800" y="2276872"/>
            <a:ext cx="2520280" cy="58477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JS AFBiH</a:t>
            </a:r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8171B81-A259-E1AE-EB04-ADC53BC1C9CC}"/>
              </a:ext>
            </a:extLst>
          </p:cNvPr>
          <p:cNvSpPr txBox="1"/>
          <p:nvPr/>
        </p:nvSpPr>
        <p:spPr>
          <a:xfrm>
            <a:off x="3693800" y="2996952"/>
            <a:ext cx="2520280" cy="58477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SC AFBiH</a:t>
            </a:r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041929A-1D64-CDBB-44EF-8D9DB623CC00}"/>
              </a:ext>
            </a:extLst>
          </p:cNvPr>
          <p:cNvSpPr txBox="1"/>
          <p:nvPr/>
        </p:nvSpPr>
        <p:spPr>
          <a:xfrm>
            <a:off x="3693800" y="3789040"/>
            <a:ext cx="2520280" cy="58477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TRADOC</a:t>
            </a:r>
            <a:endParaRPr lang="en-GB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C0993FB-85B0-50DE-7952-92EE346D0F74}"/>
              </a:ext>
            </a:extLst>
          </p:cNvPr>
          <p:cNvSpPr txBox="1"/>
          <p:nvPr/>
        </p:nvSpPr>
        <p:spPr>
          <a:xfrm>
            <a:off x="3693800" y="4580227"/>
            <a:ext cx="2520280" cy="58477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CPD</a:t>
            </a:r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6DB01F0-7953-2876-DB41-A9656A2D8A92}"/>
              </a:ext>
            </a:extLst>
          </p:cNvPr>
          <p:cNvSpPr txBox="1"/>
          <p:nvPr/>
        </p:nvSpPr>
        <p:spPr>
          <a:xfrm>
            <a:off x="3162036" y="5345977"/>
            <a:ext cx="3528392" cy="584775"/>
          </a:xfrm>
          <a:prstGeom prst="rect">
            <a:avLst/>
          </a:prstGeom>
          <a:solidFill>
            <a:srgbClr val="FFC00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s-Latn-BA" smtClean="0"/>
              <a:t>D</a:t>
            </a:r>
            <a:r>
              <a:rPr lang="bs-Latn-BA" smtClean="0"/>
              <a:t>FL</a:t>
            </a:r>
            <a:endParaRPr lang="en-GB" dirty="0"/>
          </a:p>
        </p:txBody>
      </p:sp>
      <p:sp>
        <p:nvSpPr>
          <p:cNvPr id="14" name="Footer Placeholder 6">
            <a:extLst>
              <a:ext uri="{FF2B5EF4-FFF2-40B4-BE49-F238E27FC236}">
                <a16:creationId xmlns:a16="http://schemas.microsoft.com/office/drawing/2014/main" id="{59FF0B65-C60B-4436-BC3F-28EBAA94D84A}"/>
              </a:ext>
            </a:extLst>
          </p:cNvPr>
          <p:cNvSpPr txBox="1">
            <a:spLocks/>
          </p:cNvSpPr>
          <p:nvPr/>
        </p:nvSpPr>
        <p:spPr bwMode="auto">
          <a:xfrm>
            <a:off x="3382963" y="6245225"/>
            <a:ext cx="3140075" cy="476250"/>
          </a:xfrm>
          <a:prstGeom prst="rect">
            <a:avLst/>
          </a:prstGeom>
          <a:ln/>
        </p:spPr>
        <p:txBody>
          <a:bodyPr vert="horz" wrap="square" lIns="91440" tIns="45720" rIns="91440" bIns="45720" numCol="1" anchor="t" anchorCtr="0" compatLnSpc="1"/>
          <a:lstStyle>
            <a:defPPr>
              <a:defRPr lang="hr-HR"/>
            </a:defPPr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1" i="1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1" i="1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1" i="1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1" i="1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1" i="1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lvl="5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1" i="1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lvl="6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1" i="1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lvl="7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1" i="1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lvl="8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3200" b="1" i="1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hr-HR" sz="1400" dirty="0">
                <a:solidFill>
                  <a:srgbClr val="808080"/>
                </a:solidFill>
              </a:rPr>
              <a:t>Sarajevo</a:t>
            </a:r>
            <a:r>
              <a:rPr lang="en-US" sz="1400" dirty="0">
                <a:solidFill>
                  <a:srgbClr val="808080"/>
                </a:solidFill>
              </a:rPr>
              <a:t>, </a:t>
            </a:r>
            <a:r>
              <a:rPr kumimoji="0" lang="bs-Latn-BA" sz="14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September</a:t>
            </a:r>
            <a:r>
              <a:rPr lang="en-US" sz="1400" dirty="0">
                <a:solidFill>
                  <a:srgbClr val="808080"/>
                </a:solidFill>
              </a:rPr>
              <a:t> 202</a:t>
            </a:r>
            <a:r>
              <a:rPr lang="bs-Latn-BA" sz="1400" dirty="0">
                <a:solidFill>
                  <a:srgbClr val="808080"/>
                </a:solidFill>
              </a:rPr>
              <a:t>6</a:t>
            </a:r>
            <a:endParaRPr lang="hr-HR" sz="1400" dirty="0">
              <a:solidFill>
                <a:srgbClr val="808080"/>
              </a:solidFill>
            </a:endParaRPr>
          </a:p>
        </p:txBody>
      </p:sp>
      <p:sp>
        <p:nvSpPr>
          <p:cNvPr id="15" name="Text Box 5">
            <a:extLst>
              <a:ext uri="{FF2B5EF4-FFF2-40B4-BE49-F238E27FC236}">
                <a16:creationId xmlns:a16="http://schemas.microsoft.com/office/drawing/2014/main" id="{A016E9AF-17F1-4AE9-BC01-86818FD2B0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1356" y="254370"/>
            <a:ext cx="8337376" cy="707886"/>
          </a:xfrm>
          <a:prstGeom prst="rect">
            <a:avLst/>
          </a:prstGeom>
          <a:noFill/>
          <a:ln w="19050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s-Latn-BA" sz="4000" b="0" i="0" u="none" strike="noStrike" kern="1200" cap="none" spc="0" normalizeH="0" baseline="0" noProof="0" dirty="0">
                <a:ln>
                  <a:noFill/>
                </a:ln>
                <a:solidFill>
                  <a:srgbClr val="BBE0E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DFL within BiH MoD and AF BiH</a:t>
            </a:r>
            <a:endParaRPr kumimoji="0" lang="hr-HR" sz="4000" b="0" i="0" u="none" strike="noStrike" kern="1200" cap="none" spc="0" normalizeH="0" baseline="0" noProof="0" dirty="0">
              <a:ln>
                <a:noFill/>
              </a:ln>
              <a:solidFill>
                <a:srgbClr val="BBE0E3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3542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Content Placeholder 3">
            <a:extLst>
              <a:ext uri="{FF2B5EF4-FFF2-40B4-BE49-F238E27FC236}">
                <a16:creationId xmlns:a16="http://schemas.microsoft.com/office/drawing/2014/main" id="{08C9DEE5-D09D-4967-81E6-925F0DD64F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969224" y="1004477"/>
            <a:ext cx="2314163" cy="1128379"/>
          </a:xfrm>
          <a:ln/>
        </p:spPr>
      </p:pic>
      <p:pic>
        <p:nvPicPr>
          <p:cNvPr id="240" name="Picture 3">
            <a:extLst>
              <a:ext uri="{FF2B5EF4-FFF2-40B4-BE49-F238E27FC236}">
                <a16:creationId xmlns:a16="http://schemas.microsoft.com/office/drawing/2014/main" id="{477AFBBE-CDF3-4801-A365-010F014EF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9064" y="4886459"/>
            <a:ext cx="2523192" cy="11958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8" name="Picture 3">
            <a:extLst>
              <a:ext uri="{FF2B5EF4-FFF2-40B4-BE49-F238E27FC236}">
                <a16:creationId xmlns:a16="http://schemas.microsoft.com/office/drawing/2014/main" id="{ABD91D76-E650-4DBC-B6DB-79C11F2543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945664"/>
            <a:ext cx="3236942" cy="15850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6" name="Picture 2">
            <a:extLst>
              <a:ext uri="{FF2B5EF4-FFF2-40B4-BE49-F238E27FC236}">
                <a16:creationId xmlns:a16="http://schemas.microsoft.com/office/drawing/2014/main" id="{79728BB6-AA4F-4F0F-BD6A-7388DCE2DF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9917" y="2902666"/>
            <a:ext cx="3340799" cy="185190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30" name="Freeform 4"/>
          <p:cNvSpPr/>
          <p:nvPr/>
        </p:nvSpPr>
        <p:spPr>
          <a:xfrm>
            <a:off x="2462213" y="1203325"/>
            <a:ext cx="6294437" cy="4818063"/>
          </a:xfrm>
          <a:custGeom>
            <a:avLst/>
            <a:gdLst>
              <a:gd name="txL" fmla="*/ 0 w 4568"/>
              <a:gd name="txT" fmla="*/ 0 h 4349"/>
              <a:gd name="txR" fmla="*/ 4568 w 4568"/>
              <a:gd name="txB" fmla="*/ 4349 h 4349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4568" h="4349">
                <a:moveTo>
                  <a:pt x="325" y="49"/>
                </a:moveTo>
                <a:lnTo>
                  <a:pt x="236" y="65"/>
                </a:lnTo>
                <a:lnTo>
                  <a:pt x="98" y="49"/>
                </a:lnTo>
                <a:lnTo>
                  <a:pt x="41" y="122"/>
                </a:lnTo>
                <a:lnTo>
                  <a:pt x="41" y="252"/>
                </a:lnTo>
                <a:lnTo>
                  <a:pt x="17" y="357"/>
                </a:lnTo>
                <a:lnTo>
                  <a:pt x="41" y="422"/>
                </a:lnTo>
                <a:lnTo>
                  <a:pt x="17" y="463"/>
                </a:lnTo>
                <a:lnTo>
                  <a:pt x="41" y="641"/>
                </a:lnTo>
                <a:lnTo>
                  <a:pt x="0" y="690"/>
                </a:lnTo>
                <a:lnTo>
                  <a:pt x="81" y="860"/>
                </a:lnTo>
                <a:lnTo>
                  <a:pt x="179" y="804"/>
                </a:lnTo>
                <a:lnTo>
                  <a:pt x="260" y="941"/>
                </a:lnTo>
                <a:lnTo>
                  <a:pt x="333" y="966"/>
                </a:lnTo>
                <a:lnTo>
                  <a:pt x="341" y="1023"/>
                </a:lnTo>
                <a:lnTo>
                  <a:pt x="309" y="1087"/>
                </a:lnTo>
                <a:lnTo>
                  <a:pt x="341" y="1136"/>
                </a:lnTo>
                <a:lnTo>
                  <a:pt x="406" y="1152"/>
                </a:lnTo>
                <a:lnTo>
                  <a:pt x="430" y="1298"/>
                </a:lnTo>
                <a:lnTo>
                  <a:pt x="422" y="1388"/>
                </a:lnTo>
                <a:lnTo>
                  <a:pt x="528" y="1444"/>
                </a:lnTo>
                <a:lnTo>
                  <a:pt x="455" y="1558"/>
                </a:lnTo>
                <a:lnTo>
                  <a:pt x="495" y="1639"/>
                </a:lnTo>
                <a:lnTo>
                  <a:pt x="617" y="1736"/>
                </a:lnTo>
                <a:lnTo>
                  <a:pt x="649" y="1842"/>
                </a:lnTo>
                <a:lnTo>
                  <a:pt x="755" y="1891"/>
                </a:lnTo>
                <a:lnTo>
                  <a:pt x="803" y="1988"/>
                </a:lnTo>
                <a:lnTo>
                  <a:pt x="876" y="1996"/>
                </a:lnTo>
                <a:lnTo>
                  <a:pt x="941" y="2110"/>
                </a:lnTo>
                <a:lnTo>
                  <a:pt x="1079" y="2199"/>
                </a:lnTo>
                <a:lnTo>
                  <a:pt x="1096" y="2288"/>
                </a:lnTo>
                <a:lnTo>
                  <a:pt x="1233" y="2434"/>
                </a:lnTo>
                <a:lnTo>
                  <a:pt x="1331" y="2507"/>
                </a:lnTo>
                <a:lnTo>
                  <a:pt x="1379" y="2588"/>
                </a:lnTo>
                <a:lnTo>
                  <a:pt x="1428" y="2678"/>
                </a:lnTo>
                <a:lnTo>
                  <a:pt x="1550" y="2742"/>
                </a:lnTo>
                <a:lnTo>
                  <a:pt x="1574" y="2815"/>
                </a:lnTo>
                <a:lnTo>
                  <a:pt x="1688" y="2832"/>
                </a:lnTo>
                <a:lnTo>
                  <a:pt x="1769" y="2905"/>
                </a:lnTo>
                <a:lnTo>
                  <a:pt x="1745" y="2970"/>
                </a:lnTo>
                <a:lnTo>
                  <a:pt x="1753" y="3067"/>
                </a:lnTo>
                <a:lnTo>
                  <a:pt x="1801" y="3140"/>
                </a:lnTo>
                <a:lnTo>
                  <a:pt x="1834" y="3221"/>
                </a:lnTo>
                <a:lnTo>
                  <a:pt x="1931" y="3237"/>
                </a:lnTo>
                <a:lnTo>
                  <a:pt x="1955" y="3318"/>
                </a:lnTo>
                <a:lnTo>
                  <a:pt x="2053" y="3400"/>
                </a:lnTo>
                <a:lnTo>
                  <a:pt x="2175" y="3448"/>
                </a:lnTo>
                <a:lnTo>
                  <a:pt x="2231" y="3489"/>
                </a:lnTo>
                <a:lnTo>
                  <a:pt x="2264" y="3586"/>
                </a:lnTo>
                <a:lnTo>
                  <a:pt x="2280" y="3651"/>
                </a:lnTo>
                <a:lnTo>
                  <a:pt x="2215" y="3684"/>
                </a:lnTo>
                <a:lnTo>
                  <a:pt x="2158" y="3708"/>
                </a:lnTo>
                <a:lnTo>
                  <a:pt x="2207" y="3821"/>
                </a:lnTo>
                <a:lnTo>
                  <a:pt x="2264" y="3757"/>
                </a:lnTo>
                <a:lnTo>
                  <a:pt x="2329" y="3757"/>
                </a:lnTo>
                <a:lnTo>
                  <a:pt x="2410" y="3789"/>
                </a:lnTo>
                <a:lnTo>
                  <a:pt x="2458" y="3757"/>
                </a:lnTo>
                <a:lnTo>
                  <a:pt x="2458" y="3830"/>
                </a:lnTo>
                <a:lnTo>
                  <a:pt x="2491" y="3886"/>
                </a:lnTo>
                <a:lnTo>
                  <a:pt x="2556" y="3943"/>
                </a:lnTo>
                <a:lnTo>
                  <a:pt x="2621" y="3967"/>
                </a:lnTo>
                <a:lnTo>
                  <a:pt x="2621" y="4016"/>
                </a:lnTo>
                <a:lnTo>
                  <a:pt x="2734" y="4065"/>
                </a:lnTo>
                <a:lnTo>
                  <a:pt x="2775" y="4122"/>
                </a:lnTo>
                <a:lnTo>
                  <a:pt x="2832" y="4170"/>
                </a:lnTo>
                <a:lnTo>
                  <a:pt x="2888" y="4178"/>
                </a:lnTo>
                <a:lnTo>
                  <a:pt x="2921" y="4251"/>
                </a:lnTo>
                <a:lnTo>
                  <a:pt x="3010" y="4243"/>
                </a:lnTo>
                <a:lnTo>
                  <a:pt x="3091" y="4251"/>
                </a:lnTo>
                <a:lnTo>
                  <a:pt x="3180" y="4349"/>
                </a:lnTo>
                <a:lnTo>
                  <a:pt x="3262" y="4308"/>
                </a:lnTo>
                <a:lnTo>
                  <a:pt x="3286" y="4243"/>
                </a:lnTo>
                <a:lnTo>
                  <a:pt x="3327" y="4186"/>
                </a:lnTo>
                <a:lnTo>
                  <a:pt x="3318" y="4057"/>
                </a:lnTo>
                <a:lnTo>
                  <a:pt x="3245" y="4032"/>
                </a:lnTo>
                <a:lnTo>
                  <a:pt x="3197" y="3903"/>
                </a:lnTo>
                <a:lnTo>
                  <a:pt x="3213" y="3838"/>
                </a:lnTo>
                <a:lnTo>
                  <a:pt x="3254" y="3805"/>
                </a:lnTo>
                <a:lnTo>
                  <a:pt x="3229" y="3732"/>
                </a:lnTo>
                <a:lnTo>
                  <a:pt x="3229" y="3635"/>
                </a:lnTo>
                <a:lnTo>
                  <a:pt x="3302" y="3562"/>
                </a:lnTo>
                <a:lnTo>
                  <a:pt x="3440" y="3546"/>
                </a:lnTo>
                <a:lnTo>
                  <a:pt x="3448" y="3489"/>
                </a:lnTo>
                <a:lnTo>
                  <a:pt x="3424" y="3351"/>
                </a:lnTo>
                <a:lnTo>
                  <a:pt x="3481" y="3270"/>
                </a:lnTo>
                <a:lnTo>
                  <a:pt x="3481" y="3181"/>
                </a:lnTo>
                <a:lnTo>
                  <a:pt x="3570" y="3148"/>
                </a:lnTo>
                <a:lnTo>
                  <a:pt x="3643" y="3108"/>
                </a:lnTo>
                <a:lnTo>
                  <a:pt x="3675" y="3051"/>
                </a:lnTo>
                <a:lnTo>
                  <a:pt x="3756" y="3051"/>
                </a:lnTo>
                <a:lnTo>
                  <a:pt x="3797" y="3091"/>
                </a:lnTo>
                <a:lnTo>
                  <a:pt x="3773" y="3132"/>
                </a:lnTo>
                <a:lnTo>
                  <a:pt x="3854" y="3221"/>
                </a:lnTo>
                <a:lnTo>
                  <a:pt x="3911" y="3132"/>
                </a:lnTo>
                <a:lnTo>
                  <a:pt x="3951" y="3164"/>
                </a:lnTo>
                <a:lnTo>
                  <a:pt x="3976" y="3099"/>
                </a:lnTo>
                <a:lnTo>
                  <a:pt x="3911" y="3075"/>
                </a:lnTo>
                <a:lnTo>
                  <a:pt x="3903" y="3018"/>
                </a:lnTo>
                <a:lnTo>
                  <a:pt x="3878" y="2929"/>
                </a:lnTo>
                <a:lnTo>
                  <a:pt x="3830" y="2905"/>
                </a:lnTo>
                <a:lnTo>
                  <a:pt x="3797" y="2824"/>
                </a:lnTo>
                <a:lnTo>
                  <a:pt x="3830" y="2726"/>
                </a:lnTo>
                <a:lnTo>
                  <a:pt x="3894" y="2783"/>
                </a:lnTo>
                <a:lnTo>
                  <a:pt x="4000" y="2775"/>
                </a:lnTo>
                <a:lnTo>
                  <a:pt x="4130" y="2783"/>
                </a:lnTo>
                <a:lnTo>
                  <a:pt x="4138" y="2661"/>
                </a:lnTo>
                <a:lnTo>
                  <a:pt x="4300" y="2645"/>
                </a:lnTo>
                <a:lnTo>
                  <a:pt x="4332" y="2734"/>
                </a:lnTo>
                <a:lnTo>
                  <a:pt x="4438" y="2710"/>
                </a:lnTo>
                <a:lnTo>
                  <a:pt x="4414" y="2596"/>
                </a:lnTo>
                <a:lnTo>
                  <a:pt x="4462" y="2605"/>
                </a:lnTo>
                <a:lnTo>
                  <a:pt x="4462" y="2523"/>
                </a:lnTo>
                <a:lnTo>
                  <a:pt x="4414" y="2410"/>
                </a:lnTo>
                <a:lnTo>
                  <a:pt x="4324" y="2329"/>
                </a:lnTo>
                <a:lnTo>
                  <a:pt x="4219" y="2207"/>
                </a:lnTo>
                <a:lnTo>
                  <a:pt x="4186" y="2134"/>
                </a:lnTo>
                <a:lnTo>
                  <a:pt x="4105" y="1972"/>
                </a:lnTo>
                <a:lnTo>
                  <a:pt x="4211" y="2012"/>
                </a:lnTo>
                <a:lnTo>
                  <a:pt x="4259" y="2069"/>
                </a:lnTo>
                <a:lnTo>
                  <a:pt x="4438" y="2077"/>
                </a:lnTo>
                <a:lnTo>
                  <a:pt x="4503" y="1996"/>
                </a:lnTo>
                <a:lnTo>
                  <a:pt x="4568" y="1947"/>
                </a:lnTo>
                <a:lnTo>
                  <a:pt x="4519" y="1874"/>
                </a:lnTo>
                <a:lnTo>
                  <a:pt x="4487" y="1907"/>
                </a:lnTo>
                <a:lnTo>
                  <a:pt x="4422" y="1874"/>
                </a:lnTo>
                <a:lnTo>
                  <a:pt x="4389" y="1761"/>
                </a:lnTo>
                <a:lnTo>
                  <a:pt x="4349" y="1793"/>
                </a:lnTo>
                <a:lnTo>
                  <a:pt x="4251" y="1720"/>
                </a:lnTo>
                <a:lnTo>
                  <a:pt x="4203" y="1582"/>
                </a:lnTo>
                <a:lnTo>
                  <a:pt x="4097" y="1607"/>
                </a:lnTo>
                <a:lnTo>
                  <a:pt x="4073" y="1550"/>
                </a:lnTo>
                <a:lnTo>
                  <a:pt x="4024" y="1550"/>
                </a:lnTo>
                <a:lnTo>
                  <a:pt x="3943" y="1420"/>
                </a:lnTo>
                <a:lnTo>
                  <a:pt x="3984" y="1363"/>
                </a:lnTo>
                <a:lnTo>
                  <a:pt x="3959" y="1185"/>
                </a:lnTo>
                <a:lnTo>
                  <a:pt x="4032" y="1128"/>
                </a:lnTo>
                <a:lnTo>
                  <a:pt x="4146" y="901"/>
                </a:lnTo>
                <a:lnTo>
                  <a:pt x="4186" y="836"/>
                </a:lnTo>
                <a:lnTo>
                  <a:pt x="4138" y="747"/>
                </a:lnTo>
                <a:lnTo>
                  <a:pt x="4154" y="690"/>
                </a:lnTo>
                <a:lnTo>
                  <a:pt x="4243" y="682"/>
                </a:lnTo>
                <a:lnTo>
                  <a:pt x="4219" y="617"/>
                </a:lnTo>
                <a:lnTo>
                  <a:pt x="4178" y="568"/>
                </a:lnTo>
                <a:lnTo>
                  <a:pt x="4113" y="536"/>
                </a:lnTo>
                <a:lnTo>
                  <a:pt x="4049" y="576"/>
                </a:lnTo>
                <a:lnTo>
                  <a:pt x="3984" y="544"/>
                </a:lnTo>
                <a:lnTo>
                  <a:pt x="3821" y="625"/>
                </a:lnTo>
                <a:lnTo>
                  <a:pt x="3740" y="633"/>
                </a:lnTo>
                <a:lnTo>
                  <a:pt x="3667" y="633"/>
                </a:lnTo>
                <a:lnTo>
                  <a:pt x="3562" y="584"/>
                </a:lnTo>
                <a:lnTo>
                  <a:pt x="3513" y="552"/>
                </a:lnTo>
                <a:lnTo>
                  <a:pt x="3586" y="511"/>
                </a:lnTo>
                <a:lnTo>
                  <a:pt x="3546" y="430"/>
                </a:lnTo>
                <a:lnTo>
                  <a:pt x="3489" y="390"/>
                </a:lnTo>
                <a:lnTo>
                  <a:pt x="3432" y="349"/>
                </a:lnTo>
                <a:lnTo>
                  <a:pt x="3432" y="276"/>
                </a:lnTo>
                <a:lnTo>
                  <a:pt x="3286" y="260"/>
                </a:lnTo>
                <a:lnTo>
                  <a:pt x="3245" y="333"/>
                </a:lnTo>
                <a:lnTo>
                  <a:pt x="3172" y="292"/>
                </a:lnTo>
                <a:lnTo>
                  <a:pt x="3116" y="252"/>
                </a:lnTo>
                <a:lnTo>
                  <a:pt x="3026" y="260"/>
                </a:lnTo>
                <a:lnTo>
                  <a:pt x="2953" y="187"/>
                </a:lnTo>
                <a:lnTo>
                  <a:pt x="2872" y="236"/>
                </a:lnTo>
                <a:lnTo>
                  <a:pt x="2872" y="292"/>
                </a:lnTo>
                <a:lnTo>
                  <a:pt x="2742" y="276"/>
                </a:lnTo>
                <a:lnTo>
                  <a:pt x="2686" y="179"/>
                </a:lnTo>
                <a:lnTo>
                  <a:pt x="2596" y="219"/>
                </a:lnTo>
                <a:lnTo>
                  <a:pt x="2523" y="309"/>
                </a:lnTo>
                <a:lnTo>
                  <a:pt x="2434" y="333"/>
                </a:lnTo>
                <a:lnTo>
                  <a:pt x="2377" y="292"/>
                </a:lnTo>
                <a:lnTo>
                  <a:pt x="2264" y="244"/>
                </a:lnTo>
                <a:lnTo>
                  <a:pt x="2264" y="195"/>
                </a:lnTo>
                <a:lnTo>
                  <a:pt x="2199" y="244"/>
                </a:lnTo>
                <a:lnTo>
                  <a:pt x="2118" y="228"/>
                </a:lnTo>
                <a:lnTo>
                  <a:pt x="2037" y="236"/>
                </a:lnTo>
                <a:lnTo>
                  <a:pt x="1988" y="163"/>
                </a:lnTo>
                <a:lnTo>
                  <a:pt x="1882" y="211"/>
                </a:lnTo>
                <a:lnTo>
                  <a:pt x="1834" y="146"/>
                </a:lnTo>
                <a:lnTo>
                  <a:pt x="1769" y="138"/>
                </a:lnTo>
                <a:lnTo>
                  <a:pt x="1736" y="195"/>
                </a:lnTo>
                <a:lnTo>
                  <a:pt x="1599" y="163"/>
                </a:lnTo>
                <a:lnTo>
                  <a:pt x="1501" y="65"/>
                </a:lnTo>
                <a:lnTo>
                  <a:pt x="1452" y="33"/>
                </a:lnTo>
                <a:lnTo>
                  <a:pt x="1371" y="57"/>
                </a:lnTo>
                <a:lnTo>
                  <a:pt x="1355" y="0"/>
                </a:lnTo>
                <a:lnTo>
                  <a:pt x="1282" y="57"/>
                </a:lnTo>
                <a:lnTo>
                  <a:pt x="1266" y="122"/>
                </a:lnTo>
                <a:lnTo>
                  <a:pt x="1217" y="146"/>
                </a:lnTo>
                <a:lnTo>
                  <a:pt x="1193" y="90"/>
                </a:lnTo>
                <a:lnTo>
                  <a:pt x="1136" y="106"/>
                </a:lnTo>
                <a:lnTo>
                  <a:pt x="1039" y="73"/>
                </a:lnTo>
                <a:lnTo>
                  <a:pt x="982" y="57"/>
                </a:lnTo>
                <a:lnTo>
                  <a:pt x="917" y="57"/>
                </a:lnTo>
                <a:lnTo>
                  <a:pt x="844" y="195"/>
                </a:lnTo>
                <a:lnTo>
                  <a:pt x="755" y="260"/>
                </a:lnTo>
                <a:lnTo>
                  <a:pt x="730" y="357"/>
                </a:lnTo>
                <a:lnTo>
                  <a:pt x="649" y="406"/>
                </a:lnTo>
                <a:lnTo>
                  <a:pt x="584" y="374"/>
                </a:lnTo>
                <a:lnTo>
                  <a:pt x="503" y="292"/>
                </a:lnTo>
                <a:lnTo>
                  <a:pt x="406" y="187"/>
                </a:lnTo>
                <a:lnTo>
                  <a:pt x="365" y="163"/>
                </a:lnTo>
                <a:lnTo>
                  <a:pt x="365" y="81"/>
                </a:lnTo>
                <a:lnTo>
                  <a:pt x="325" y="49"/>
                </a:lnTo>
                <a:close/>
              </a:path>
            </a:pathLst>
          </a:custGeom>
          <a:noFill/>
          <a:ln w="38100" cap="flat" cmpd="sng">
            <a:solidFill>
              <a:srgbClr val="FF33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22531" name="Group 289"/>
          <p:cNvGrpSpPr/>
          <p:nvPr/>
        </p:nvGrpSpPr>
        <p:grpSpPr>
          <a:xfrm>
            <a:off x="3770313" y="3363913"/>
            <a:ext cx="4860925" cy="2647950"/>
            <a:chOff x="1743" y="2226"/>
            <a:chExt cx="2968" cy="1990"/>
          </a:xfrm>
        </p:grpSpPr>
        <p:sp>
          <p:nvSpPr>
            <p:cNvPr id="22565" name="Freeform 290"/>
            <p:cNvSpPr/>
            <p:nvPr/>
          </p:nvSpPr>
          <p:spPr>
            <a:xfrm>
              <a:off x="4528" y="2307"/>
              <a:ext cx="65" cy="17"/>
            </a:xfrm>
            <a:custGeom>
              <a:avLst/>
              <a:gdLst>
                <a:gd name="txL" fmla="*/ 0 w 65"/>
                <a:gd name="txT" fmla="*/ 0 h 17"/>
                <a:gd name="txR" fmla="*/ 65 w 65"/>
                <a:gd name="txB" fmla="*/ 17 h 17"/>
              </a:gdLst>
              <a:ahLst/>
              <a:cxnLst>
                <a:cxn ang="0">
                  <a:pos x="0" y="12"/>
                </a:cxn>
                <a:cxn ang="0">
                  <a:pos x="6" y="15"/>
                </a:cxn>
                <a:cxn ang="0">
                  <a:pos x="63" y="17"/>
                </a:cxn>
                <a:cxn ang="0">
                  <a:pos x="65" y="3"/>
                </a:cxn>
                <a:cxn ang="0">
                  <a:pos x="7" y="0"/>
                </a:cxn>
                <a:cxn ang="0">
                  <a:pos x="0" y="12"/>
                </a:cxn>
              </a:cxnLst>
              <a:rect l="txL" t="txT" r="txR" b="txB"/>
              <a:pathLst>
                <a:path w="65" h="17">
                  <a:moveTo>
                    <a:pt x="0" y="12"/>
                  </a:moveTo>
                  <a:lnTo>
                    <a:pt x="6" y="15"/>
                  </a:lnTo>
                  <a:lnTo>
                    <a:pt x="63" y="17"/>
                  </a:lnTo>
                  <a:lnTo>
                    <a:pt x="65" y="3"/>
                  </a:lnTo>
                  <a:lnTo>
                    <a:pt x="7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66" name="Freeform 291"/>
            <p:cNvSpPr/>
            <p:nvPr/>
          </p:nvSpPr>
          <p:spPr>
            <a:xfrm>
              <a:off x="4520" y="2300"/>
              <a:ext cx="19" cy="19"/>
            </a:xfrm>
            <a:custGeom>
              <a:avLst/>
              <a:gdLst>
                <a:gd name="txL" fmla="*/ 0 w 19"/>
                <a:gd name="txT" fmla="*/ 0 h 19"/>
                <a:gd name="txR" fmla="*/ 19 w 19"/>
                <a:gd name="txB" fmla="*/ 19 h 19"/>
              </a:gdLst>
              <a:ahLst/>
              <a:cxnLst>
                <a:cxn ang="0">
                  <a:pos x="0" y="10"/>
                </a:cxn>
                <a:cxn ang="0">
                  <a:pos x="10" y="0"/>
                </a:cxn>
                <a:cxn ang="0">
                  <a:pos x="19" y="10"/>
                </a:cxn>
                <a:cxn ang="0">
                  <a:pos x="8" y="19"/>
                </a:cxn>
                <a:cxn ang="0">
                  <a:pos x="0" y="10"/>
                </a:cxn>
              </a:cxnLst>
              <a:rect l="txL" t="txT" r="txR" b="txB"/>
              <a:pathLst>
                <a:path w="19" h="19">
                  <a:moveTo>
                    <a:pt x="0" y="10"/>
                  </a:moveTo>
                  <a:lnTo>
                    <a:pt x="10" y="0"/>
                  </a:lnTo>
                  <a:lnTo>
                    <a:pt x="19" y="10"/>
                  </a:lnTo>
                  <a:lnTo>
                    <a:pt x="8" y="19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67" name="Freeform 292"/>
            <p:cNvSpPr/>
            <p:nvPr/>
          </p:nvSpPr>
          <p:spPr>
            <a:xfrm>
              <a:off x="4501" y="2280"/>
              <a:ext cx="21" cy="20"/>
            </a:xfrm>
            <a:custGeom>
              <a:avLst/>
              <a:gdLst>
                <a:gd name="txL" fmla="*/ 0 w 21"/>
                <a:gd name="txT" fmla="*/ 0 h 20"/>
                <a:gd name="txR" fmla="*/ 21 w 21"/>
                <a:gd name="txB" fmla="*/ 20 h 20"/>
              </a:gdLst>
              <a:ahLst/>
              <a:cxnLst>
                <a:cxn ang="0">
                  <a:pos x="0" y="8"/>
                </a:cxn>
                <a:cxn ang="0">
                  <a:pos x="11" y="0"/>
                </a:cxn>
                <a:cxn ang="0">
                  <a:pos x="21" y="10"/>
                </a:cxn>
                <a:cxn ang="0">
                  <a:pos x="9" y="20"/>
                </a:cxn>
                <a:cxn ang="0">
                  <a:pos x="0" y="8"/>
                </a:cxn>
              </a:cxnLst>
              <a:rect l="txL" t="txT" r="txR" b="txB"/>
              <a:pathLst>
                <a:path w="21" h="20">
                  <a:moveTo>
                    <a:pt x="0" y="8"/>
                  </a:moveTo>
                  <a:lnTo>
                    <a:pt x="11" y="0"/>
                  </a:lnTo>
                  <a:lnTo>
                    <a:pt x="21" y="10"/>
                  </a:lnTo>
                  <a:lnTo>
                    <a:pt x="9" y="2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68" name="Freeform 293"/>
            <p:cNvSpPr/>
            <p:nvPr/>
          </p:nvSpPr>
          <p:spPr>
            <a:xfrm>
              <a:off x="4488" y="2265"/>
              <a:ext cx="13" cy="13"/>
            </a:xfrm>
            <a:custGeom>
              <a:avLst/>
              <a:gdLst>
                <a:gd name="txL" fmla="*/ 0 w 13"/>
                <a:gd name="txT" fmla="*/ 0 h 13"/>
                <a:gd name="txR" fmla="*/ 13 w 13"/>
                <a:gd name="txB" fmla="*/ 13 h 13"/>
              </a:gdLst>
              <a:ahLst/>
              <a:cxnLst>
                <a:cxn ang="0">
                  <a:pos x="8" y="0"/>
                </a:cxn>
                <a:cxn ang="0">
                  <a:pos x="0" y="10"/>
                </a:cxn>
                <a:cxn ang="0">
                  <a:pos x="3" y="13"/>
                </a:cxn>
                <a:cxn ang="0">
                  <a:pos x="13" y="5"/>
                </a:cxn>
                <a:cxn ang="0">
                  <a:pos x="10" y="1"/>
                </a:cxn>
                <a:cxn ang="0">
                  <a:pos x="8" y="0"/>
                </a:cxn>
              </a:cxnLst>
              <a:rect l="txL" t="txT" r="txR" b="txB"/>
              <a:pathLst>
                <a:path w="13" h="13">
                  <a:moveTo>
                    <a:pt x="8" y="0"/>
                  </a:moveTo>
                  <a:lnTo>
                    <a:pt x="0" y="10"/>
                  </a:lnTo>
                  <a:lnTo>
                    <a:pt x="3" y="13"/>
                  </a:lnTo>
                  <a:lnTo>
                    <a:pt x="13" y="5"/>
                  </a:lnTo>
                  <a:lnTo>
                    <a:pt x="10" y="1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69" name="Freeform 294"/>
            <p:cNvSpPr/>
            <p:nvPr/>
          </p:nvSpPr>
          <p:spPr>
            <a:xfrm>
              <a:off x="4483" y="2260"/>
              <a:ext cx="13" cy="17"/>
            </a:xfrm>
            <a:custGeom>
              <a:avLst/>
              <a:gdLst>
                <a:gd name="txL" fmla="*/ 0 w 13"/>
                <a:gd name="txT" fmla="*/ 0 h 17"/>
                <a:gd name="txR" fmla="*/ 13 w 13"/>
                <a:gd name="txB" fmla="*/ 17 h 17"/>
              </a:gdLst>
              <a:ahLst/>
              <a:cxnLst>
                <a:cxn ang="0">
                  <a:pos x="0" y="13"/>
                </a:cxn>
                <a:cxn ang="0">
                  <a:pos x="5" y="0"/>
                </a:cxn>
                <a:cxn ang="0">
                  <a:pos x="13" y="5"/>
                </a:cxn>
                <a:cxn ang="0">
                  <a:pos x="8" y="17"/>
                </a:cxn>
                <a:cxn ang="0">
                  <a:pos x="0" y="13"/>
                </a:cxn>
              </a:cxnLst>
              <a:rect l="txL" t="txT" r="txR" b="txB"/>
              <a:pathLst>
                <a:path w="13" h="17">
                  <a:moveTo>
                    <a:pt x="0" y="13"/>
                  </a:moveTo>
                  <a:lnTo>
                    <a:pt x="5" y="0"/>
                  </a:lnTo>
                  <a:lnTo>
                    <a:pt x="13" y="5"/>
                  </a:lnTo>
                  <a:lnTo>
                    <a:pt x="8" y="17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70" name="Freeform 295"/>
            <p:cNvSpPr/>
            <p:nvPr/>
          </p:nvSpPr>
          <p:spPr>
            <a:xfrm>
              <a:off x="4401" y="2226"/>
              <a:ext cx="73" cy="42"/>
            </a:xfrm>
            <a:custGeom>
              <a:avLst/>
              <a:gdLst>
                <a:gd name="txL" fmla="*/ 0 w 73"/>
                <a:gd name="txT" fmla="*/ 0 h 42"/>
                <a:gd name="txR" fmla="*/ 73 w 73"/>
                <a:gd name="txB" fmla="*/ 42 h 42"/>
              </a:gdLst>
              <a:ahLst/>
              <a:cxnLst>
                <a:cxn ang="0">
                  <a:pos x="0" y="10"/>
                </a:cxn>
                <a:cxn ang="0">
                  <a:pos x="4" y="13"/>
                </a:cxn>
                <a:cxn ang="0">
                  <a:pos x="68" y="42"/>
                </a:cxn>
                <a:cxn ang="0">
                  <a:pos x="73" y="29"/>
                </a:cxn>
                <a:cxn ang="0">
                  <a:pos x="11" y="0"/>
                </a:cxn>
                <a:cxn ang="0">
                  <a:pos x="0" y="10"/>
                </a:cxn>
              </a:cxnLst>
              <a:rect l="txL" t="txT" r="txR" b="txB"/>
              <a:pathLst>
                <a:path w="73" h="42">
                  <a:moveTo>
                    <a:pt x="0" y="10"/>
                  </a:moveTo>
                  <a:lnTo>
                    <a:pt x="4" y="13"/>
                  </a:lnTo>
                  <a:lnTo>
                    <a:pt x="68" y="42"/>
                  </a:lnTo>
                  <a:lnTo>
                    <a:pt x="73" y="29"/>
                  </a:lnTo>
                  <a:lnTo>
                    <a:pt x="11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71" name="Freeform 296"/>
            <p:cNvSpPr/>
            <p:nvPr/>
          </p:nvSpPr>
          <p:spPr>
            <a:xfrm>
              <a:off x="4401" y="2231"/>
              <a:ext cx="14" cy="5"/>
            </a:xfrm>
            <a:custGeom>
              <a:avLst/>
              <a:gdLst>
                <a:gd name="txL" fmla="*/ 0 w 14"/>
                <a:gd name="txT" fmla="*/ 0 h 5"/>
                <a:gd name="txR" fmla="*/ 14 w 14"/>
                <a:gd name="txB" fmla="*/ 5 h 5"/>
              </a:gdLst>
              <a:ahLst/>
              <a:cxnLst>
                <a:cxn ang="0">
                  <a:pos x="14" y="0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4" y="0"/>
                </a:cxn>
              </a:cxnLst>
              <a:rect l="txL" t="txT" r="txR" b="txB"/>
              <a:pathLst>
                <a:path w="14" h="5">
                  <a:moveTo>
                    <a:pt x="14" y="0"/>
                  </a:moveTo>
                  <a:lnTo>
                    <a:pt x="0" y="5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72" name="Freeform 297"/>
            <p:cNvSpPr/>
            <p:nvPr/>
          </p:nvSpPr>
          <p:spPr>
            <a:xfrm>
              <a:off x="4408" y="2244"/>
              <a:ext cx="19" cy="19"/>
            </a:xfrm>
            <a:custGeom>
              <a:avLst/>
              <a:gdLst>
                <a:gd name="txL" fmla="*/ 0 w 19"/>
                <a:gd name="txT" fmla="*/ 0 h 19"/>
                <a:gd name="txR" fmla="*/ 19 w 19"/>
                <a:gd name="txB" fmla="*/ 19 h 19"/>
              </a:gdLst>
              <a:ahLst/>
              <a:cxnLst>
                <a:cxn ang="0">
                  <a:pos x="19" y="12"/>
                </a:cxn>
                <a:cxn ang="0">
                  <a:pos x="5" y="19"/>
                </a:cxn>
                <a:cxn ang="0">
                  <a:pos x="0" y="5"/>
                </a:cxn>
                <a:cxn ang="0">
                  <a:pos x="12" y="0"/>
                </a:cxn>
                <a:cxn ang="0">
                  <a:pos x="19" y="12"/>
                </a:cxn>
              </a:cxnLst>
              <a:rect l="txL" t="txT" r="txR" b="txB"/>
              <a:pathLst>
                <a:path w="19" h="19">
                  <a:moveTo>
                    <a:pt x="19" y="12"/>
                  </a:moveTo>
                  <a:lnTo>
                    <a:pt x="5" y="19"/>
                  </a:lnTo>
                  <a:lnTo>
                    <a:pt x="0" y="5"/>
                  </a:lnTo>
                  <a:lnTo>
                    <a:pt x="12" y="0"/>
                  </a:lnTo>
                  <a:lnTo>
                    <a:pt x="19" y="12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73" name="Freeform 298"/>
            <p:cNvSpPr/>
            <p:nvPr/>
          </p:nvSpPr>
          <p:spPr>
            <a:xfrm>
              <a:off x="4418" y="2270"/>
              <a:ext cx="19" cy="18"/>
            </a:xfrm>
            <a:custGeom>
              <a:avLst/>
              <a:gdLst>
                <a:gd name="txL" fmla="*/ 0 w 19"/>
                <a:gd name="txT" fmla="*/ 0 h 18"/>
                <a:gd name="txR" fmla="*/ 19 w 19"/>
                <a:gd name="txB" fmla="*/ 18 h 18"/>
              </a:gdLst>
              <a:ahLst/>
              <a:cxnLst>
                <a:cxn ang="0">
                  <a:pos x="19" y="13"/>
                </a:cxn>
                <a:cxn ang="0">
                  <a:pos x="7" y="18"/>
                </a:cxn>
                <a:cxn ang="0">
                  <a:pos x="0" y="5"/>
                </a:cxn>
                <a:cxn ang="0">
                  <a:pos x="14" y="0"/>
                </a:cxn>
                <a:cxn ang="0">
                  <a:pos x="19" y="13"/>
                </a:cxn>
              </a:cxnLst>
              <a:rect l="txL" t="txT" r="txR" b="txB"/>
              <a:pathLst>
                <a:path w="19" h="18">
                  <a:moveTo>
                    <a:pt x="19" y="13"/>
                  </a:moveTo>
                  <a:lnTo>
                    <a:pt x="7" y="18"/>
                  </a:lnTo>
                  <a:lnTo>
                    <a:pt x="0" y="5"/>
                  </a:lnTo>
                  <a:lnTo>
                    <a:pt x="14" y="0"/>
                  </a:lnTo>
                  <a:lnTo>
                    <a:pt x="19" y="13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74" name="Freeform 299"/>
            <p:cNvSpPr/>
            <p:nvPr/>
          </p:nvSpPr>
          <p:spPr>
            <a:xfrm>
              <a:off x="4430" y="2295"/>
              <a:ext cx="41" cy="71"/>
            </a:xfrm>
            <a:custGeom>
              <a:avLst/>
              <a:gdLst>
                <a:gd name="txL" fmla="*/ 0 w 41"/>
                <a:gd name="txT" fmla="*/ 0 h 71"/>
                <a:gd name="txR" fmla="*/ 41 w 41"/>
                <a:gd name="txB" fmla="*/ 71 h 71"/>
              </a:gdLst>
              <a:ahLst/>
              <a:cxnLst>
                <a:cxn ang="0">
                  <a:pos x="41" y="66"/>
                </a:cxn>
                <a:cxn ang="0">
                  <a:pos x="27" y="71"/>
                </a:cxn>
                <a:cxn ang="0">
                  <a:pos x="0" y="7"/>
                </a:cxn>
                <a:cxn ang="0">
                  <a:pos x="14" y="0"/>
                </a:cxn>
                <a:cxn ang="0">
                  <a:pos x="41" y="66"/>
                </a:cxn>
              </a:cxnLst>
              <a:rect l="txL" t="txT" r="txR" b="txB"/>
              <a:pathLst>
                <a:path w="41" h="71">
                  <a:moveTo>
                    <a:pt x="41" y="66"/>
                  </a:moveTo>
                  <a:lnTo>
                    <a:pt x="27" y="71"/>
                  </a:lnTo>
                  <a:lnTo>
                    <a:pt x="0" y="7"/>
                  </a:lnTo>
                  <a:lnTo>
                    <a:pt x="14" y="0"/>
                  </a:lnTo>
                  <a:lnTo>
                    <a:pt x="41" y="66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75" name="Freeform 300"/>
            <p:cNvSpPr/>
            <p:nvPr/>
          </p:nvSpPr>
          <p:spPr>
            <a:xfrm>
              <a:off x="4464" y="2373"/>
              <a:ext cx="19" cy="19"/>
            </a:xfrm>
            <a:custGeom>
              <a:avLst/>
              <a:gdLst>
                <a:gd name="txL" fmla="*/ 0 w 19"/>
                <a:gd name="txT" fmla="*/ 0 h 19"/>
                <a:gd name="txR" fmla="*/ 19 w 19"/>
                <a:gd name="txB" fmla="*/ 19 h 19"/>
              </a:gdLst>
              <a:ahLst/>
              <a:cxnLst>
                <a:cxn ang="0">
                  <a:pos x="19" y="14"/>
                </a:cxn>
                <a:cxn ang="0">
                  <a:pos x="5" y="19"/>
                </a:cxn>
                <a:cxn ang="0">
                  <a:pos x="0" y="7"/>
                </a:cxn>
                <a:cxn ang="0">
                  <a:pos x="12" y="0"/>
                </a:cxn>
                <a:cxn ang="0">
                  <a:pos x="19" y="14"/>
                </a:cxn>
              </a:cxnLst>
              <a:rect l="txL" t="txT" r="txR" b="txB"/>
              <a:pathLst>
                <a:path w="19" h="19">
                  <a:moveTo>
                    <a:pt x="19" y="14"/>
                  </a:moveTo>
                  <a:lnTo>
                    <a:pt x="5" y="19"/>
                  </a:lnTo>
                  <a:lnTo>
                    <a:pt x="0" y="7"/>
                  </a:lnTo>
                  <a:lnTo>
                    <a:pt x="12" y="0"/>
                  </a:lnTo>
                  <a:lnTo>
                    <a:pt x="19" y="14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76" name="Freeform 301"/>
            <p:cNvSpPr/>
            <p:nvPr/>
          </p:nvSpPr>
          <p:spPr>
            <a:xfrm>
              <a:off x="4474" y="2400"/>
              <a:ext cx="19" cy="19"/>
            </a:xfrm>
            <a:custGeom>
              <a:avLst/>
              <a:gdLst>
                <a:gd name="txL" fmla="*/ 0 w 19"/>
                <a:gd name="txT" fmla="*/ 0 h 19"/>
                <a:gd name="txR" fmla="*/ 19 w 19"/>
                <a:gd name="txB" fmla="*/ 19 h 19"/>
              </a:gdLst>
              <a:ahLst/>
              <a:cxnLst>
                <a:cxn ang="0">
                  <a:pos x="19" y="12"/>
                </a:cxn>
                <a:cxn ang="0">
                  <a:pos x="7" y="19"/>
                </a:cxn>
                <a:cxn ang="0">
                  <a:pos x="0" y="5"/>
                </a:cxn>
                <a:cxn ang="0">
                  <a:pos x="14" y="0"/>
                </a:cxn>
                <a:cxn ang="0">
                  <a:pos x="19" y="12"/>
                </a:cxn>
              </a:cxnLst>
              <a:rect l="txL" t="txT" r="txR" b="txB"/>
              <a:pathLst>
                <a:path w="19" h="19">
                  <a:moveTo>
                    <a:pt x="19" y="12"/>
                  </a:moveTo>
                  <a:lnTo>
                    <a:pt x="7" y="19"/>
                  </a:lnTo>
                  <a:lnTo>
                    <a:pt x="0" y="5"/>
                  </a:lnTo>
                  <a:lnTo>
                    <a:pt x="14" y="0"/>
                  </a:lnTo>
                  <a:lnTo>
                    <a:pt x="19" y="12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77" name="Freeform 302"/>
            <p:cNvSpPr/>
            <p:nvPr/>
          </p:nvSpPr>
          <p:spPr>
            <a:xfrm>
              <a:off x="4486" y="2426"/>
              <a:ext cx="14" cy="10"/>
            </a:xfrm>
            <a:custGeom>
              <a:avLst/>
              <a:gdLst>
                <a:gd name="txL" fmla="*/ 0 w 14"/>
                <a:gd name="txT" fmla="*/ 0 h 10"/>
                <a:gd name="txR" fmla="*/ 14 w 14"/>
                <a:gd name="txB" fmla="*/ 10 h 10"/>
              </a:gdLst>
              <a:ahLst/>
              <a:cxnLst>
                <a:cxn ang="0">
                  <a:pos x="2" y="10"/>
                </a:cxn>
                <a:cxn ang="0">
                  <a:pos x="14" y="1"/>
                </a:cxn>
                <a:cxn ang="0">
                  <a:pos x="14" y="0"/>
                </a:cxn>
                <a:cxn ang="0">
                  <a:pos x="0" y="5"/>
                </a:cxn>
                <a:cxn ang="0">
                  <a:pos x="0" y="8"/>
                </a:cxn>
                <a:cxn ang="0">
                  <a:pos x="2" y="10"/>
                </a:cxn>
              </a:cxnLst>
              <a:rect l="txL" t="txT" r="txR" b="txB"/>
              <a:pathLst>
                <a:path w="14" h="10">
                  <a:moveTo>
                    <a:pt x="2" y="10"/>
                  </a:moveTo>
                  <a:lnTo>
                    <a:pt x="14" y="1"/>
                  </a:lnTo>
                  <a:lnTo>
                    <a:pt x="14" y="0"/>
                  </a:lnTo>
                  <a:lnTo>
                    <a:pt x="0" y="5"/>
                  </a:lnTo>
                  <a:lnTo>
                    <a:pt x="0" y="8"/>
                  </a:lnTo>
                  <a:lnTo>
                    <a:pt x="2" y="1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78" name="Freeform 303"/>
            <p:cNvSpPr/>
            <p:nvPr/>
          </p:nvSpPr>
          <p:spPr>
            <a:xfrm>
              <a:off x="4488" y="2426"/>
              <a:ext cx="57" cy="59"/>
            </a:xfrm>
            <a:custGeom>
              <a:avLst/>
              <a:gdLst>
                <a:gd name="txL" fmla="*/ 0 w 57"/>
                <a:gd name="txT" fmla="*/ 0 h 59"/>
                <a:gd name="txR" fmla="*/ 57 w 57"/>
                <a:gd name="txB" fmla="*/ 59 h 59"/>
              </a:gdLst>
              <a:ahLst/>
              <a:cxnLst>
                <a:cxn ang="0">
                  <a:pos x="57" y="49"/>
                </a:cxn>
                <a:cxn ang="0">
                  <a:pos x="49" y="59"/>
                </a:cxn>
                <a:cxn ang="0">
                  <a:pos x="0" y="10"/>
                </a:cxn>
                <a:cxn ang="0">
                  <a:pos x="10" y="0"/>
                </a:cxn>
                <a:cxn ang="0">
                  <a:pos x="57" y="49"/>
                </a:cxn>
              </a:cxnLst>
              <a:rect l="txL" t="txT" r="txR" b="txB"/>
              <a:pathLst>
                <a:path w="57" h="59">
                  <a:moveTo>
                    <a:pt x="57" y="49"/>
                  </a:moveTo>
                  <a:lnTo>
                    <a:pt x="49" y="59"/>
                  </a:lnTo>
                  <a:lnTo>
                    <a:pt x="0" y="10"/>
                  </a:lnTo>
                  <a:lnTo>
                    <a:pt x="10" y="0"/>
                  </a:lnTo>
                  <a:lnTo>
                    <a:pt x="57" y="49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79" name="Freeform 304"/>
            <p:cNvSpPr/>
            <p:nvPr/>
          </p:nvSpPr>
          <p:spPr>
            <a:xfrm>
              <a:off x="4545" y="2485"/>
              <a:ext cx="21" cy="18"/>
            </a:xfrm>
            <a:custGeom>
              <a:avLst/>
              <a:gdLst>
                <a:gd name="txL" fmla="*/ 0 w 21"/>
                <a:gd name="txT" fmla="*/ 0 h 18"/>
                <a:gd name="txR" fmla="*/ 21 w 21"/>
                <a:gd name="txB" fmla="*/ 18 h 18"/>
              </a:gdLst>
              <a:ahLst/>
              <a:cxnLst>
                <a:cxn ang="0">
                  <a:pos x="21" y="10"/>
                </a:cxn>
                <a:cxn ang="0">
                  <a:pos x="11" y="18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21" y="10"/>
                </a:cxn>
              </a:cxnLst>
              <a:rect l="txL" t="txT" r="txR" b="txB"/>
              <a:pathLst>
                <a:path w="21" h="18">
                  <a:moveTo>
                    <a:pt x="21" y="10"/>
                  </a:moveTo>
                  <a:lnTo>
                    <a:pt x="11" y="18"/>
                  </a:lnTo>
                  <a:lnTo>
                    <a:pt x="0" y="10"/>
                  </a:lnTo>
                  <a:lnTo>
                    <a:pt x="11" y="0"/>
                  </a:lnTo>
                  <a:lnTo>
                    <a:pt x="21" y="1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80" name="Freeform 305"/>
            <p:cNvSpPr/>
            <p:nvPr/>
          </p:nvSpPr>
          <p:spPr>
            <a:xfrm>
              <a:off x="4566" y="2505"/>
              <a:ext cx="20" cy="19"/>
            </a:xfrm>
            <a:custGeom>
              <a:avLst/>
              <a:gdLst>
                <a:gd name="txL" fmla="*/ 0 w 20"/>
                <a:gd name="txT" fmla="*/ 0 h 19"/>
                <a:gd name="txR" fmla="*/ 20 w 20"/>
                <a:gd name="txB" fmla="*/ 19 h 19"/>
              </a:gdLst>
              <a:ahLst/>
              <a:cxnLst>
                <a:cxn ang="0">
                  <a:pos x="20" y="10"/>
                </a:cxn>
                <a:cxn ang="0">
                  <a:pos x="10" y="19"/>
                </a:cxn>
                <a:cxn ang="0">
                  <a:pos x="0" y="9"/>
                </a:cxn>
                <a:cxn ang="0">
                  <a:pos x="10" y="0"/>
                </a:cxn>
                <a:cxn ang="0">
                  <a:pos x="20" y="10"/>
                </a:cxn>
              </a:cxnLst>
              <a:rect l="txL" t="txT" r="txR" b="txB"/>
              <a:pathLst>
                <a:path w="20" h="19">
                  <a:moveTo>
                    <a:pt x="20" y="10"/>
                  </a:moveTo>
                  <a:lnTo>
                    <a:pt x="10" y="19"/>
                  </a:lnTo>
                  <a:lnTo>
                    <a:pt x="0" y="9"/>
                  </a:lnTo>
                  <a:lnTo>
                    <a:pt x="10" y="0"/>
                  </a:lnTo>
                  <a:lnTo>
                    <a:pt x="20" y="1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81" name="Freeform 306"/>
            <p:cNvSpPr/>
            <p:nvPr/>
          </p:nvSpPr>
          <p:spPr>
            <a:xfrm>
              <a:off x="4586" y="2524"/>
              <a:ext cx="59" cy="61"/>
            </a:xfrm>
            <a:custGeom>
              <a:avLst/>
              <a:gdLst>
                <a:gd name="txL" fmla="*/ 0 w 59"/>
                <a:gd name="txT" fmla="*/ 0 h 61"/>
                <a:gd name="txR" fmla="*/ 59 w 59"/>
                <a:gd name="txB" fmla="*/ 61 h 61"/>
              </a:gdLst>
              <a:ahLst/>
              <a:cxnLst>
                <a:cxn ang="0">
                  <a:pos x="59" y="51"/>
                </a:cxn>
                <a:cxn ang="0">
                  <a:pos x="49" y="61"/>
                </a:cxn>
                <a:cxn ang="0">
                  <a:pos x="0" y="10"/>
                </a:cxn>
                <a:cxn ang="0">
                  <a:pos x="10" y="0"/>
                </a:cxn>
                <a:cxn ang="0">
                  <a:pos x="59" y="51"/>
                </a:cxn>
              </a:cxnLst>
              <a:rect l="txL" t="txT" r="txR" b="txB"/>
              <a:pathLst>
                <a:path w="59" h="61">
                  <a:moveTo>
                    <a:pt x="59" y="51"/>
                  </a:moveTo>
                  <a:lnTo>
                    <a:pt x="49" y="61"/>
                  </a:lnTo>
                  <a:lnTo>
                    <a:pt x="0" y="10"/>
                  </a:lnTo>
                  <a:lnTo>
                    <a:pt x="10" y="0"/>
                  </a:lnTo>
                  <a:lnTo>
                    <a:pt x="59" y="51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82" name="Freeform 307"/>
            <p:cNvSpPr/>
            <p:nvPr/>
          </p:nvSpPr>
          <p:spPr>
            <a:xfrm>
              <a:off x="4645" y="2585"/>
              <a:ext cx="21" cy="20"/>
            </a:xfrm>
            <a:custGeom>
              <a:avLst/>
              <a:gdLst>
                <a:gd name="txL" fmla="*/ 0 w 21"/>
                <a:gd name="txT" fmla="*/ 0 h 20"/>
                <a:gd name="txR" fmla="*/ 21 w 21"/>
                <a:gd name="txB" fmla="*/ 20 h 20"/>
              </a:gdLst>
              <a:ahLst/>
              <a:cxnLst>
                <a:cxn ang="0">
                  <a:pos x="21" y="10"/>
                </a:cxn>
                <a:cxn ang="0">
                  <a:pos x="10" y="20"/>
                </a:cxn>
                <a:cxn ang="0">
                  <a:pos x="0" y="10"/>
                </a:cxn>
                <a:cxn ang="0">
                  <a:pos x="10" y="0"/>
                </a:cxn>
                <a:cxn ang="0">
                  <a:pos x="21" y="10"/>
                </a:cxn>
              </a:cxnLst>
              <a:rect l="txL" t="txT" r="txR" b="txB"/>
              <a:pathLst>
                <a:path w="21" h="20">
                  <a:moveTo>
                    <a:pt x="21" y="10"/>
                  </a:moveTo>
                  <a:lnTo>
                    <a:pt x="10" y="20"/>
                  </a:lnTo>
                  <a:lnTo>
                    <a:pt x="0" y="10"/>
                  </a:lnTo>
                  <a:lnTo>
                    <a:pt x="10" y="0"/>
                  </a:lnTo>
                  <a:lnTo>
                    <a:pt x="21" y="1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83" name="Freeform 308"/>
            <p:cNvSpPr/>
            <p:nvPr/>
          </p:nvSpPr>
          <p:spPr>
            <a:xfrm>
              <a:off x="4661" y="2608"/>
              <a:ext cx="18" cy="19"/>
            </a:xfrm>
            <a:custGeom>
              <a:avLst/>
              <a:gdLst>
                <a:gd name="txL" fmla="*/ 0 w 18"/>
                <a:gd name="txT" fmla="*/ 0 h 19"/>
                <a:gd name="txR" fmla="*/ 18 w 18"/>
                <a:gd name="txB" fmla="*/ 19 h 19"/>
              </a:gdLst>
              <a:ahLst/>
              <a:cxnLst>
                <a:cxn ang="0">
                  <a:pos x="18" y="14"/>
                </a:cxn>
                <a:cxn ang="0">
                  <a:pos x="6" y="19"/>
                </a:cxn>
                <a:cxn ang="0">
                  <a:pos x="0" y="7"/>
                </a:cxn>
                <a:cxn ang="0">
                  <a:pos x="13" y="0"/>
                </a:cxn>
                <a:cxn ang="0">
                  <a:pos x="18" y="14"/>
                </a:cxn>
              </a:cxnLst>
              <a:rect l="txL" t="txT" r="txR" b="txB"/>
              <a:pathLst>
                <a:path w="18" h="19">
                  <a:moveTo>
                    <a:pt x="18" y="14"/>
                  </a:moveTo>
                  <a:lnTo>
                    <a:pt x="6" y="19"/>
                  </a:lnTo>
                  <a:lnTo>
                    <a:pt x="0" y="7"/>
                  </a:lnTo>
                  <a:lnTo>
                    <a:pt x="13" y="0"/>
                  </a:lnTo>
                  <a:lnTo>
                    <a:pt x="18" y="14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84" name="Freeform 309"/>
            <p:cNvSpPr/>
            <p:nvPr/>
          </p:nvSpPr>
          <p:spPr>
            <a:xfrm>
              <a:off x="4674" y="2634"/>
              <a:ext cx="37" cy="59"/>
            </a:xfrm>
            <a:custGeom>
              <a:avLst/>
              <a:gdLst>
                <a:gd name="txL" fmla="*/ 0 w 37"/>
                <a:gd name="txT" fmla="*/ 0 h 59"/>
                <a:gd name="txR" fmla="*/ 37 w 37"/>
                <a:gd name="txB" fmla="*/ 59 h 59"/>
              </a:gdLst>
              <a:ahLst/>
              <a:cxnLst>
                <a:cxn ang="0">
                  <a:pos x="37" y="56"/>
                </a:cxn>
                <a:cxn ang="0">
                  <a:pos x="37" y="52"/>
                </a:cxn>
                <a:cxn ang="0">
                  <a:pos x="12" y="0"/>
                </a:cxn>
                <a:cxn ang="0">
                  <a:pos x="0" y="7"/>
                </a:cxn>
                <a:cxn ang="0">
                  <a:pos x="24" y="59"/>
                </a:cxn>
                <a:cxn ang="0">
                  <a:pos x="37" y="56"/>
                </a:cxn>
              </a:cxnLst>
              <a:rect l="txL" t="txT" r="txR" b="txB"/>
              <a:pathLst>
                <a:path w="37" h="59">
                  <a:moveTo>
                    <a:pt x="37" y="56"/>
                  </a:moveTo>
                  <a:lnTo>
                    <a:pt x="37" y="52"/>
                  </a:lnTo>
                  <a:lnTo>
                    <a:pt x="12" y="0"/>
                  </a:lnTo>
                  <a:lnTo>
                    <a:pt x="0" y="7"/>
                  </a:lnTo>
                  <a:lnTo>
                    <a:pt x="24" y="59"/>
                  </a:lnTo>
                  <a:lnTo>
                    <a:pt x="37" y="56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85" name="Freeform 310"/>
            <p:cNvSpPr/>
            <p:nvPr/>
          </p:nvSpPr>
          <p:spPr>
            <a:xfrm>
              <a:off x="4696" y="2690"/>
              <a:ext cx="15" cy="13"/>
            </a:xfrm>
            <a:custGeom>
              <a:avLst/>
              <a:gdLst>
                <a:gd name="txL" fmla="*/ 0 w 15"/>
                <a:gd name="txT" fmla="*/ 0 h 13"/>
                <a:gd name="txR" fmla="*/ 15 w 15"/>
                <a:gd name="txB" fmla="*/ 13 h 13"/>
              </a:gdLst>
              <a:ahLst/>
              <a:cxnLst>
                <a:cxn ang="0">
                  <a:pos x="15" y="13"/>
                </a:cxn>
                <a:cxn ang="0">
                  <a:pos x="0" y="12"/>
                </a:cxn>
                <a:cxn ang="0">
                  <a:pos x="2" y="0"/>
                </a:cxn>
                <a:cxn ang="0">
                  <a:pos x="15" y="0"/>
                </a:cxn>
                <a:cxn ang="0">
                  <a:pos x="15" y="13"/>
                </a:cxn>
              </a:cxnLst>
              <a:rect l="txL" t="txT" r="txR" b="txB"/>
              <a:pathLst>
                <a:path w="15" h="13">
                  <a:moveTo>
                    <a:pt x="15" y="13"/>
                  </a:moveTo>
                  <a:lnTo>
                    <a:pt x="0" y="12"/>
                  </a:lnTo>
                  <a:lnTo>
                    <a:pt x="2" y="0"/>
                  </a:lnTo>
                  <a:lnTo>
                    <a:pt x="15" y="0"/>
                  </a:lnTo>
                  <a:lnTo>
                    <a:pt x="15" y="13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86" name="Freeform 311"/>
            <p:cNvSpPr/>
            <p:nvPr/>
          </p:nvSpPr>
          <p:spPr>
            <a:xfrm>
              <a:off x="4696" y="2715"/>
              <a:ext cx="14" cy="15"/>
            </a:xfrm>
            <a:custGeom>
              <a:avLst/>
              <a:gdLst>
                <a:gd name="txL" fmla="*/ 0 w 14"/>
                <a:gd name="txT" fmla="*/ 0 h 15"/>
                <a:gd name="txR" fmla="*/ 14 w 14"/>
                <a:gd name="txB" fmla="*/ 15 h 15"/>
              </a:gdLst>
              <a:ahLst/>
              <a:cxnLst>
                <a:cxn ang="0">
                  <a:pos x="14" y="15"/>
                </a:cxn>
                <a:cxn ang="0">
                  <a:pos x="0" y="15"/>
                </a:cxn>
                <a:cxn ang="0">
                  <a:pos x="0" y="0"/>
                </a:cxn>
                <a:cxn ang="0">
                  <a:pos x="14" y="2"/>
                </a:cxn>
                <a:cxn ang="0">
                  <a:pos x="14" y="15"/>
                </a:cxn>
              </a:cxnLst>
              <a:rect l="txL" t="txT" r="txR" b="txB"/>
              <a:pathLst>
                <a:path w="14" h="15">
                  <a:moveTo>
                    <a:pt x="14" y="15"/>
                  </a:moveTo>
                  <a:lnTo>
                    <a:pt x="0" y="15"/>
                  </a:lnTo>
                  <a:lnTo>
                    <a:pt x="0" y="0"/>
                  </a:lnTo>
                  <a:lnTo>
                    <a:pt x="14" y="2"/>
                  </a:lnTo>
                  <a:lnTo>
                    <a:pt x="14" y="15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87" name="Freeform 312"/>
            <p:cNvSpPr/>
            <p:nvPr/>
          </p:nvSpPr>
          <p:spPr>
            <a:xfrm>
              <a:off x="4694" y="2744"/>
              <a:ext cx="16" cy="15"/>
            </a:xfrm>
            <a:custGeom>
              <a:avLst/>
              <a:gdLst>
                <a:gd name="txL" fmla="*/ 0 w 16"/>
                <a:gd name="txT" fmla="*/ 0 h 15"/>
                <a:gd name="txR" fmla="*/ 16 w 16"/>
                <a:gd name="txB" fmla="*/ 15 h 15"/>
              </a:gdLst>
              <a:ahLst/>
              <a:cxnLst>
                <a:cxn ang="0">
                  <a:pos x="14" y="15"/>
                </a:cxn>
                <a:cxn ang="0">
                  <a:pos x="0" y="14"/>
                </a:cxn>
                <a:cxn ang="0">
                  <a:pos x="0" y="0"/>
                </a:cxn>
                <a:cxn ang="0">
                  <a:pos x="16" y="2"/>
                </a:cxn>
                <a:cxn ang="0">
                  <a:pos x="14" y="15"/>
                </a:cxn>
              </a:cxnLst>
              <a:rect l="txL" t="txT" r="txR" b="txB"/>
              <a:pathLst>
                <a:path w="16" h="15">
                  <a:moveTo>
                    <a:pt x="14" y="15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6" y="2"/>
                  </a:lnTo>
                  <a:lnTo>
                    <a:pt x="14" y="15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88" name="Freeform 313"/>
            <p:cNvSpPr/>
            <p:nvPr/>
          </p:nvSpPr>
          <p:spPr>
            <a:xfrm>
              <a:off x="4659" y="2735"/>
              <a:ext cx="34" cy="28"/>
            </a:xfrm>
            <a:custGeom>
              <a:avLst/>
              <a:gdLst>
                <a:gd name="txL" fmla="*/ 0 w 34"/>
                <a:gd name="txT" fmla="*/ 0 h 28"/>
                <a:gd name="txR" fmla="*/ 34 w 34"/>
                <a:gd name="txB" fmla="*/ 28 h 28"/>
              </a:gdLst>
              <a:ahLst/>
              <a:cxnLst>
                <a:cxn ang="0">
                  <a:pos x="2" y="12"/>
                </a:cxn>
                <a:cxn ang="0">
                  <a:pos x="5" y="19"/>
                </a:cxn>
                <a:cxn ang="0">
                  <a:pos x="29" y="28"/>
                </a:cxn>
                <a:cxn ang="0">
                  <a:pos x="34" y="14"/>
                </a:cxn>
                <a:cxn ang="0">
                  <a:pos x="10" y="6"/>
                </a:cxn>
                <a:cxn ang="0">
                  <a:pos x="2" y="12"/>
                </a:cxn>
                <a:cxn ang="0">
                  <a:pos x="10" y="6"/>
                </a:cxn>
                <a:cxn ang="0">
                  <a:pos x="0" y="0"/>
                </a:cxn>
                <a:cxn ang="0">
                  <a:pos x="2" y="12"/>
                </a:cxn>
              </a:cxnLst>
              <a:rect l="txL" t="txT" r="txR" b="txB"/>
              <a:pathLst>
                <a:path w="34" h="28">
                  <a:moveTo>
                    <a:pt x="2" y="12"/>
                  </a:moveTo>
                  <a:lnTo>
                    <a:pt x="5" y="19"/>
                  </a:lnTo>
                  <a:lnTo>
                    <a:pt x="29" y="28"/>
                  </a:lnTo>
                  <a:lnTo>
                    <a:pt x="34" y="14"/>
                  </a:lnTo>
                  <a:lnTo>
                    <a:pt x="10" y="6"/>
                  </a:lnTo>
                  <a:lnTo>
                    <a:pt x="2" y="12"/>
                  </a:lnTo>
                  <a:lnTo>
                    <a:pt x="10" y="6"/>
                  </a:lnTo>
                  <a:lnTo>
                    <a:pt x="0" y="0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89" name="Freeform 314"/>
            <p:cNvSpPr/>
            <p:nvPr/>
          </p:nvSpPr>
          <p:spPr>
            <a:xfrm>
              <a:off x="4661" y="2746"/>
              <a:ext cx="18" cy="47"/>
            </a:xfrm>
            <a:custGeom>
              <a:avLst/>
              <a:gdLst>
                <a:gd name="txL" fmla="*/ 0 w 18"/>
                <a:gd name="txT" fmla="*/ 0 h 47"/>
                <a:gd name="txR" fmla="*/ 18 w 18"/>
                <a:gd name="txB" fmla="*/ 47 h 47"/>
              </a:gdLst>
              <a:ahLst/>
              <a:cxnLst>
                <a:cxn ang="0">
                  <a:pos x="18" y="45"/>
                </a:cxn>
                <a:cxn ang="0">
                  <a:pos x="5" y="47"/>
                </a:cxn>
                <a:cxn ang="0">
                  <a:pos x="0" y="1"/>
                </a:cxn>
                <a:cxn ang="0">
                  <a:pos x="13" y="0"/>
                </a:cxn>
                <a:cxn ang="0">
                  <a:pos x="18" y="45"/>
                </a:cxn>
              </a:cxnLst>
              <a:rect l="txL" t="txT" r="txR" b="txB"/>
              <a:pathLst>
                <a:path w="18" h="47">
                  <a:moveTo>
                    <a:pt x="18" y="45"/>
                  </a:moveTo>
                  <a:lnTo>
                    <a:pt x="5" y="47"/>
                  </a:lnTo>
                  <a:lnTo>
                    <a:pt x="0" y="1"/>
                  </a:lnTo>
                  <a:lnTo>
                    <a:pt x="13" y="0"/>
                  </a:lnTo>
                  <a:lnTo>
                    <a:pt x="18" y="45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90" name="Freeform 315"/>
            <p:cNvSpPr/>
            <p:nvPr/>
          </p:nvSpPr>
          <p:spPr>
            <a:xfrm>
              <a:off x="4667" y="2807"/>
              <a:ext cx="16" cy="15"/>
            </a:xfrm>
            <a:custGeom>
              <a:avLst/>
              <a:gdLst>
                <a:gd name="txL" fmla="*/ 0 w 16"/>
                <a:gd name="txT" fmla="*/ 0 h 15"/>
                <a:gd name="txR" fmla="*/ 16 w 16"/>
                <a:gd name="txB" fmla="*/ 15 h 15"/>
              </a:gdLst>
              <a:ahLst/>
              <a:cxnLst>
                <a:cxn ang="0">
                  <a:pos x="16" y="13"/>
                </a:cxn>
                <a:cxn ang="0">
                  <a:pos x="2" y="15"/>
                </a:cxn>
                <a:cxn ang="0">
                  <a:pos x="0" y="1"/>
                </a:cxn>
                <a:cxn ang="0">
                  <a:pos x="14" y="0"/>
                </a:cxn>
                <a:cxn ang="0">
                  <a:pos x="16" y="13"/>
                </a:cxn>
              </a:cxnLst>
              <a:rect l="txL" t="txT" r="txR" b="txB"/>
              <a:pathLst>
                <a:path w="16" h="15">
                  <a:moveTo>
                    <a:pt x="16" y="13"/>
                  </a:moveTo>
                  <a:lnTo>
                    <a:pt x="2" y="15"/>
                  </a:lnTo>
                  <a:lnTo>
                    <a:pt x="0" y="1"/>
                  </a:lnTo>
                  <a:lnTo>
                    <a:pt x="14" y="0"/>
                  </a:lnTo>
                  <a:lnTo>
                    <a:pt x="16" y="13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91" name="Freeform 316"/>
            <p:cNvSpPr/>
            <p:nvPr/>
          </p:nvSpPr>
          <p:spPr>
            <a:xfrm>
              <a:off x="4671" y="2834"/>
              <a:ext cx="17" cy="15"/>
            </a:xfrm>
            <a:custGeom>
              <a:avLst/>
              <a:gdLst>
                <a:gd name="txL" fmla="*/ 0 w 17"/>
                <a:gd name="txT" fmla="*/ 0 h 15"/>
                <a:gd name="txR" fmla="*/ 17 w 17"/>
                <a:gd name="txB" fmla="*/ 15 h 15"/>
              </a:gdLst>
              <a:ahLst/>
              <a:cxnLst>
                <a:cxn ang="0">
                  <a:pos x="17" y="13"/>
                </a:cxn>
                <a:cxn ang="0">
                  <a:pos x="1" y="15"/>
                </a:cxn>
                <a:cxn ang="0">
                  <a:pos x="0" y="1"/>
                </a:cxn>
                <a:cxn ang="0">
                  <a:pos x="13" y="0"/>
                </a:cxn>
                <a:cxn ang="0">
                  <a:pos x="17" y="13"/>
                </a:cxn>
              </a:cxnLst>
              <a:rect l="txL" t="txT" r="txR" b="txB"/>
              <a:pathLst>
                <a:path w="17" h="15">
                  <a:moveTo>
                    <a:pt x="17" y="13"/>
                  </a:moveTo>
                  <a:lnTo>
                    <a:pt x="1" y="15"/>
                  </a:lnTo>
                  <a:lnTo>
                    <a:pt x="0" y="1"/>
                  </a:lnTo>
                  <a:lnTo>
                    <a:pt x="13" y="0"/>
                  </a:lnTo>
                  <a:lnTo>
                    <a:pt x="17" y="13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92" name="Freeform 317"/>
            <p:cNvSpPr/>
            <p:nvPr/>
          </p:nvSpPr>
          <p:spPr>
            <a:xfrm>
              <a:off x="4603" y="2849"/>
              <a:ext cx="71" cy="20"/>
            </a:xfrm>
            <a:custGeom>
              <a:avLst/>
              <a:gdLst>
                <a:gd name="txL" fmla="*/ 0 w 71"/>
                <a:gd name="txT" fmla="*/ 0 h 20"/>
                <a:gd name="txR" fmla="*/ 71 w 71"/>
                <a:gd name="txB" fmla="*/ 20 h 20"/>
              </a:gdLst>
              <a:ahLst/>
              <a:cxnLst>
                <a:cxn ang="0">
                  <a:pos x="2" y="20"/>
                </a:cxn>
                <a:cxn ang="0">
                  <a:pos x="0" y="7"/>
                </a:cxn>
                <a:cxn ang="0">
                  <a:pos x="71" y="0"/>
                </a:cxn>
                <a:cxn ang="0">
                  <a:pos x="71" y="15"/>
                </a:cxn>
                <a:cxn ang="0">
                  <a:pos x="2" y="20"/>
                </a:cxn>
              </a:cxnLst>
              <a:rect l="txL" t="txT" r="txR" b="txB"/>
              <a:pathLst>
                <a:path w="71" h="20">
                  <a:moveTo>
                    <a:pt x="2" y="20"/>
                  </a:moveTo>
                  <a:lnTo>
                    <a:pt x="0" y="7"/>
                  </a:lnTo>
                  <a:lnTo>
                    <a:pt x="71" y="0"/>
                  </a:lnTo>
                  <a:lnTo>
                    <a:pt x="71" y="15"/>
                  </a:lnTo>
                  <a:lnTo>
                    <a:pt x="2" y="2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93" name="Freeform 318"/>
            <p:cNvSpPr/>
            <p:nvPr/>
          </p:nvSpPr>
          <p:spPr>
            <a:xfrm>
              <a:off x="4583" y="2839"/>
              <a:ext cx="18" cy="18"/>
            </a:xfrm>
            <a:custGeom>
              <a:avLst/>
              <a:gdLst>
                <a:gd name="txL" fmla="*/ 0 w 18"/>
                <a:gd name="txT" fmla="*/ 0 h 18"/>
                <a:gd name="txR" fmla="*/ 18 w 18"/>
                <a:gd name="txB" fmla="*/ 18 h 18"/>
              </a:gdLst>
              <a:ahLst/>
              <a:cxnLst>
                <a:cxn ang="0">
                  <a:pos x="0" y="7"/>
                </a:cxn>
                <a:cxn ang="0">
                  <a:pos x="11" y="0"/>
                </a:cxn>
                <a:cxn ang="0">
                  <a:pos x="18" y="13"/>
                </a:cxn>
                <a:cxn ang="0">
                  <a:pos x="5" y="18"/>
                </a:cxn>
                <a:cxn ang="0">
                  <a:pos x="0" y="7"/>
                </a:cxn>
              </a:cxnLst>
              <a:rect l="txL" t="txT" r="txR" b="txB"/>
              <a:pathLst>
                <a:path w="18" h="18">
                  <a:moveTo>
                    <a:pt x="0" y="7"/>
                  </a:moveTo>
                  <a:lnTo>
                    <a:pt x="11" y="0"/>
                  </a:lnTo>
                  <a:lnTo>
                    <a:pt x="18" y="13"/>
                  </a:lnTo>
                  <a:lnTo>
                    <a:pt x="5" y="18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94" name="Freeform 319"/>
            <p:cNvSpPr/>
            <p:nvPr/>
          </p:nvSpPr>
          <p:spPr>
            <a:xfrm>
              <a:off x="4569" y="2813"/>
              <a:ext cx="19" cy="21"/>
            </a:xfrm>
            <a:custGeom>
              <a:avLst/>
              <a:gdLst>
                <a:gd name="txL" fmla="*/ 0 w 19"/>
                <a:gd name="txT" fmla="*/ 0 h 21"/>
                <a:gd name="txR" fmla="*/ 19 w 19"/>
                <a:gd name="txB" fmla="*/ 21 h 21"/>
              </a:gdLst>
              <a:ahLst/>
              <a:cxnLst>
                <a:cxn ang="0">
                  <a:pos x="0" y="7"/>
                </a:cxn>
                <a:cxn ang="0">
                  <a:pos x="12" y="0"/>
                </a:cxn>
                <a:cxn ang="0">
                  <a:pos x="19" y="14"/>
                </a:cxn>
                <a:cxn ang="0">
                  <a:pos x="7" y="21"/>
                </a:cxn>
                <a:cxn ang="0">
                  <a:pos x="0" y="7"/>
                </a:cxn>
              </a:cxnLst>
              <a:rect l="txL" t="txT" r="txR" b="txB"/>
              <a:pathLst>
                <a:path w="19" h="21">
                  <a:moveTo>
                    <a:pt x="0" y="7"/>
                  </a:moveTo>
                  <a:lnTo>
                    <a:pt x="12" y="0"/>
                  </a:lnTo>
                  <a:lnTo>
                    <a:pt x="19" y="14"/>
                  </a:lnTo>
                  <a:lnTo>
                    <a:pt x="7" y="21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95" name="Freeform 320"/>
            <p:cNvSpPr/>
            <p:nvPr/>
          </p:nvSpPr>
          <p:spPr>
            <a:xfrm>
              <a:off x="4556" y="2785"/>
              <a:ext cx="18" cy="23"/>
            </a:xfrm>
            <a:custGeom>
              <a:avLst/>
              <a:gdLst>
                <a:gd name="txL" fmla="*/ 0 w 18"/>
                <a:gd name="txT" fmla="*/ 0 h 23"/>
                <a:gd name="txR" fmla="*/ 18 w 18"/>
                <a:gd name="txB" fmla="*/ 23 h 23"/>
              </a:gdLst>
              <a:ahLst/>
              <a:cxnLst>
                <a:cxn ang="0">
                  <a:pos x="5" y="0"/>
                </a:cxn>
                <a:cxn ang="0">
                  <a:pos x="0" y="10"/>
                </a:cxn>
                <a:cxn ang="0">
                  <a:pos x="6" y="23"/>
                </a:cxn>
                <a:cxn ang="0">
                  <a:pos x="18" y="17"/>
                </a:cxn>
                <a:cxn ang="0">
                  <a:pos x="11" y="3"/>
                </a:cxn>
                <a:cxn ang="0">
                  <a:pos x="5" y="0"/>
                </a:cxn>
                <a:cxn ang="0">
                  <a:pos x="11" y="3"/>
                </a:cxn>
                <a:cxn ang="0">
                  <a:pos x="10" y="0"/>
                </a:cxn>
                <a:cxn ang="0">
                  <a:pos x="5" y="0"/>
                </a:cxn>
              </a:cxnLst>
              <a:rect l="txL" t="txT" r="txR" b="txB"/>
              <a:pathLst>
                <a:path w="18" h="23">
                  <a:moveTo>
                    <a:pt x="5" y="0"/>
                  </a:moveTo>
                  <a:lnTo>
                    <a:pt x="0" y="10"/>
                  </a:lnTo>
                  <a:lnTo>
                    <a:pt x="6" y="23"/>
                  </a:lnTo>
                  <a:lnTo>
                    <a:pt x="18" y="17"/>
                  </a:lnTo>
                  <a:lnTo>
                    <a:pt x="11" y="3"/>
                  </a:lnTo>
                  <a:lnTo>
                    <a:pt x="5" y="0"/>
                  </a:lnTo>
                  <a:lnTo>
                    <a:pt x="11" y="3"/>
                  </a:lnTo>
                  <a:lnTo>
                    <a:pt x="10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96" name="Freeform 321"/>
            <p:cNvSpPr/>
            <p:nvPr/>
          </p:nvSpPr>
          <p:spPr>
            <a:xfrm>
              <a:off x="4505" y="2785"/>
              <a:ext cx="57" cy="22"/>
            </a:xfrm>
            <a:custGeom>
              <a:avLst/>
              <a:gdLst>
                <a:gd name="txL" fmla="*/ 0 w 57"/>
                <a:gd name="txT" fmla="*/ 0 h 22"/>
                <a:gd name="txR" fmla="*/ 57 w 57"/>
                <a:gd name="txB" fmla="*/ 22 h 22"/>
              </a:gdLst>
              <a:ahLst/>
              <a:cxnLst>
                <a:cxn ang="0">
                  <a:pos x="3" y="22"/>
                </a:cxn>
                <a:cxn ang="0">
                  <a:pos x="0" y="6"/>
                </a:cxn>
                <a:cxn ang="0">
                  <a:pos x="56" y="0"/>
                </a:cxn>
                <a:cxn ang="0">
                  <a:pos x="57" y="13"/>
                </a:cxn>
                <a:cxn ang="0">
                  <a:pos x="3" y="22"/>
                </a:cxn>
              </a:cxnLst>
              <a:rect l="txL" t="txT" r="txR" b="txB"/>
              <a:pathLst>
                <a:path w="57" h="22">
                  <a:moveTo>
                    <a:pt x="3" y="22"/>
                  </a:moveTo>
                  <a:lnTo>
                    <a:pt x="0" y="6"/>
                  </a:lnTo>
                  <a:lnTo>
                    <a:pt x="56" y="0"/>
                  </a:lnTo>
                  <a:lnTo>
                    <a:pt x="57" y="13"/>
                  </a:lnTo>
                  <a:lnTo>
                    <a:pt x="3" y="22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97" name="Freeform 322"/>
            <p:cNvSpPr/>
            <p:nvPr/>
          </p:nvSpPr>
          <p:spPr>
            <a:xfrm>
              <a:off x="4478" y="2793"/>
              <a:ext cx="15" cy="17"/>
            </a:xfrm>
            <a:custGeom>
              <a:avLst/>
              <a:gdLst>
                <a:gd name="txL" fmla="*/ 0 w 15"/>
                <a:gd name="txT" fmla="*/ 0 h 17"/>
                <a:gd name="txR" fmla="*/ 15 w 15"/>
                <a:gd name="txB" fmla="*/ 17 h 17"/>
              </a:gdLst>
              <a:ahLst/>
              <a:cxnLst>
                <a:cxn ang="0">
                  <a:pos x="1" y="17"/>
                </a:cxn>
                <a:cxn ang="0">
                  <a:pos x="0" y="3"/>
                </a:cxn>
                <a:cxn ang="0">
                  <a:pos x="13" y="0"/>
                </a:cxn>
                <a:cxn ang="0">
                  <a:pos x="15" y="15"/>
                </a:cxn>
                <a:cxn ang="0">
                  <a:pos x="1" y="17"/>
                </a:cxn>
              </a:cxnLst>
              <a:rect l="txL" t="txT" r="txR" b="txB"/>
              <a:pathLst>
                <a:path w="15" h="17">
                  <a:moveTo>
                    <a:pt x="1" y="17"/>
                  </a:moveTo>
                  <a:lnTo>
                    <a:pt x="0" y="3"/>
                  </a:lnTo>
                  <a:lnTo>
                    <a:pt x="13" y="0"/>
                  </a:lnTo>
                  <a:lnTo>
                    <a:pt x="15" y="15"/>
                  </a:lnTo>
                  <a:lnTo>
                    <a:pt x="1" y="17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98" name="Freeform 323"/>
            <p:cNvSpPr/>
            <p:nvPr/>
          </p:nvSpPr>
          <p:spPr>
            <a:xfrm>
              <a:off x="4449" y="2798"/>
              <a:ext cx="17" cy="15"/>
            </a:xfrm>
            <a:custGeom>
              <a:avLst/>
              <a:gdLst>
                <a:gd name="txL" fmla="*/ 0 w 17"/>
                <a:gd name="txT" fmla="*/ 0 h 15"/>
                <a:gd name="txR" fmla="*/ 17 w 17"/>
                <a:gd name="txB" fmla="*/ 15 h 15"/>
              </a:gdLst>
              <a:ahLst/>
              <a:cxnLst>
                <a:cxn ang="0">
                  <a:pos x="2" y="15"/>
                </a:cxn>
                <a:cxn ang="0">
                  <a:pos x="0" y="2"/>
                </a:cxn>
                <a:cxn ang="0">
                  <a:pos x="15" y="0"/>
                </a:cxn>
                <a:cxn ang="0">
                  <a:pos x="17" y="14"/>
                </a:cxn>
                <a:cxn ang="0">
                  <a:pos x="2" y="15"/>
                </a:cxn>
              </a:cxnLst>
              <a:rect l="txL" t="txT" r="txR" b="txB"/>
              <a:pathLst>
                <a:path w="17" h="15">
                  <a:moveTo>
                    <a:pt x="2" y="15"/>
                  </a:moveTo>
                  <a:lnTo>
                    <a:pt x="0" y="2"/>
                  </a:lnTo>
                  <a:lnTo>
                    <a:pt x="15" y="0"/>
                  </a:lnTo>
                  <a:lnTo>
                    <a:pt x="17" y="14"/>
                  </a:lnTo>
                  <a:lnTo>
                    <a:pt x="2" y="15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99" name="Freeform 324"/>
            <p:cNvSpPr/>
            <p:nvPr/>
          </p:nvSpPr>
          <p:spPr>
            <a:xfrm>
              <a:off x="4429" y="2802"/>
              <a:ext cx="8" cy="13"/>
            </a:xfrm>
            <a:custGeom>
              <a:avLst/>
              <a:gdLst>
                <a:gd name="txL" fmla="*/ 0 w 8"/>
                <a:gd name="txT" fmla="*/ 0 h 13"/>
                <a:gd name="txR" fmla="*/ 8 w 8"/>
                <a:gd name="txB" fmla="*/ 13 h 13"/>
              </a:gdLst>
              <a:ahLst/>
              <a:cxnLst>
                <a:cxn ang="0">
                  <a:pos x="0" y="6"/>
                </a:cxn>
                <a:cxn ang="0">
                  <a:pos x="8" y="13"/>
                </a:cxn>
                <a:cxn ang="0">
                  <a:pos x="8" y="13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6"/>
                </a:cxn>
              </a:cxnLst>
              <a:rect l="txL" t="txT" r="txR" b="txB"/>
              <a:pathLst>
                <a:path w="8" h="13">
                  <a:moveTo>
                    <a:pt x="0" y="6"/>
                  </a:moveTo>
                  <a:lnTo>
                    <a:pt x="8" y="13"/>
                  </a:lnTo>
                  <a:lnTo>
                    <a:pt x="6" y="0"/>
                  </a:lnTo>
                  <a:lnTo>
                    <a:pt x="0" y="6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00" name="Freeform 325"/>
            <p:cNvSpPr/>
            <p:nvPr/>
          </p:nvSpPr>
          <p:spPr>
            <a:xfrm>
              <a:off x="4418" y="2808"/>
              <a:ext cx="24" cy="70"/>
            </a:xfrm>
            <a:custGeom>
              <a:avLst/>
              <a:gdLst>
                <a:gd name="txL" fmla="*/ 0 w 24"/>
                <a:gd name="txT" fmla="*/ 0 h 70"/>
                <a:gd name="txR" fmla="*/ 24 w 24"/>
                <a:gd name="txB" fmla="*/ 70 h 70"/>
              </a:gdLst>
              <a:ahLst/>
              <a:cxnLst>
                <a:cxn ang="0">
                  <a:pos x="14" y="70"/>
                </a:cxn>
                <a:cxn ang="0">
                  <a:pos x="0" y="68"/>
                </a:cxn>
                <a:cxn ang="0">
                  <a:pos x="11" y="0"/>
                </a:cxn>
                <a:cxn ang="0">
                  <a:pos x="24" y="2"/>
                </a:cxn>
                <a:cxn ang="0">
                  <a:pos x="14" y="70"/>
                </a:cxn>
              </a:cxnLst>
              <a:rect l="txL" t="txT" r="txR" b="txB"/>
              <a:pathLst>
                <a:path w="24" h="70">
                  <a:moveTo>
                    <a:pt x="14" y="70"/>
                  </a:moveTo>
                  <a:lnTo>
                    <a:pt x="0" y="68"/>
                  </a:lnTo>
                  <a:lnTo>
                    <a:pt x="11" y="0"/>
                  </a:lnTo>
                  <a:lnTo>
                    <a:pt x="24" y="2"/>
                  </a:lnTo>
                  <a:lnTo>
                    <a:pt x="14" y="7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01" name="Freeform 326"/>
            <p:cNvSpPr/>
            <p:nvPr/>
          </p:nvSpPr>
          <p:spPr>
            <a:xfrm>
              <a:off x="4415" y="2890"/>
              <a:ext cx="15" cy="15"/>
            </a:xfrm>
            <a:custGeom>
              <a:avLst/>
              <a:gdLst>
                <a:gd name="txL" fmla="*/ 0 w 15"/>
                <a:gd name="txT" fmla="*/ 0 h 15"/>
                <a:gd name="txR" fmla="*/ 15 w 15"/>
                <a:gd name="txB" fmla="*/ 15 h 15"/>
              </a:gdLst>
              <a:ahLst/>
              <a:cxnLst>
                <a:cxn ang="0">
                  <a:pos x="7" y="15"/>
                </a:cxn>
                <a:cxn ang="0">
                  <a:pos x="14" y="8"/>
                </a:cxn>
                <a:cxn ang="0">
                  <a:pos x="15" y="3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7" y="15"/>
                </a:cxn>
                <a:cxn ang="0">
                  <a:pos x="7" y="15"/>
                </a:cxn>
                <a:cxn ang="0">
                  <a:pos x="14" y="13"/>
                </a:cxn>
                <a:cxn ang="0">
                  <a:pos x="14" y="8"/>
                </a:cxn>
                <a:cxn ang="0">
                  <a:pos x="7" y="15"/>
                </a:cxn>
              </a:cxnLst>
              <a:rect l="txL" t="txT" r="txR" b="txB"/>
              <a:pathLst>
                <a:path w="15" h="15">
                  <a:moveTo>
                    <a:pt x="7" y="15"/>
                  </a:moveTo>
                  <a:lnTo>
                    <a:pt x="14" y="8"/>
                  </a:lnTo>
                  <a:lnTo>
                    <a:pt x="15" y="3"/>
                  </a:lnTo>
                  <a:lnTo>
                    <a:pt x="0" y="0"/>
                  </a:lnTo>
                  <a:lnTo>
                    <a:pt x="0" y="6"/>
                  </a:lnTo>
                  <a:lnTo>
                    <a:pt x="7" y="15"/>
                  </a:lnTo>
                  <a:lnTo>
                    <a:pt x="14" y="13"/>
                  </a:lnTo>
                  <a:lnTo>
                    <a:pt x="14" y="8"/>
                  </a:lnTo>
                  <a:lnTo>
                    <a:pt x="7" y="15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02" name="Rectangle 327"/>
            <p:cNvSpPr/>
            <p:nvPr/>
          </p:nvSpPr>
          <p:spPr>
            <a:xfrm>
              <a:off x="4413" y="2890"/>
              <a:ext cx="9" cy="15"/>
            </a:xfrm>
            <a:prstGeom prst="rect">
              <a:avLst/>
            </a:prstGeom>
            <a:solidFill>
              <a:srgbClr val="DA2725"/>
            </a:solidFill>
            <a:ln w="9525">
              <a:noFill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 i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en-US" altLang="x-none" sz="1800" i="1" dirty="0">
                <a:ea typeface="Arial" panose="020B0604020202020204" pitchFamily="34" charset="0"/>
              </a:endParaRPr>
            </a:p>
          </p:txBody>
        </p:sp>
        <p:sp>
          <p:nvSpPr>
            <p:cNvPr id="22603" name="Freeform 328"/>
            <p:cNvSpPr/>
            <p:nvPr/>
          </p:nvSpPr>
          <p:spPr>
            <a:xfrm>
              <a:off x="4385" y="2891"/>
              <a:ext cx="15" cy="14"/>
            </a:xfrm>
            <a:custGeom>
              <a:avLst/>
              <a:gdLst>
                <a:gd name="txL" fmla="*/ 0 w 15"/>
                <a:gd name="txT" fmla="*/ 0 h 14"/>
                <a:gd name="txR" fmla="*/ 15 w 15"/>
                <a:gd name="txB" fmla="*/ 14 h 14"/>
              </a:gdLst>
              <a:ahLst/>
              <a:cxnLst>
                <a:cxn ang="0">
                  <a:pos x="1" y="14"/>
                </a:cxn>
                <a:cxn ang="0">
                  <a:pos x="0" y="0"/>
                </a:cxn>
                <a:cxn ang="0">
                  <a:pos x="15" y="0"/>
                </a:cxn>
                <a:cxn ang="0">
                  <a:pos x="15" y="14"/>
                </a:cxn>
                <a:cxn ang="0">
                  <a:pos x="1" y="14"/>
                </a:cxn>
              </a:cxnLst>
              <a:rect l="txL" t="txT" r="txR" b="txB"/>
              <a:pathLst>
                <a:path w="15" h="14">
                  <a:moveTo>
                    <a:pt x="1" y="14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15" y="14"/>
                  </a:lnTo>
                  <a:lnTo>
                    <a:pt x="1" y="14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04" name="Freeform 329"/>
            <p:cNvSpPr/>
            <p:nvPr/>
          </p:nvSpPr>
          <p:spPr>
            <a:xfrm>
              <a:off x="4322" y="2891"/>
              <a:ext cx="49" cy="17"/>
            </a:xfrm>
            <a:custGeom>
              <a:avLst/>
              <a:gdLst>
                <a:gd name="txL" fmla="*/ 0 w 49"/>
                <a:gd name="txT" fmla="*/ 0 h 17"/>
                <a:gd name="txR" fmla="*/ 49 w 49"/>
                <a:gd name="txB" fmla="*/ 17 h 17"/>
              </a:gdLst>
              <a:ahLst/>
              <a:cxnLst>
                <a:cxn ang="0">
                  <a:pos x="0" y="2"/>
                </a:cxn>
                <a:cxn ang="0">
                  <a:pos x="2" y="17"/>
                </a:cxn>
                <a:cxn ang="0">
                  <a:pos x="49" y="16"/>
                </a:cxn>
                <a:cxn ang="0">
                  <a:pos x="49" y="0"/>
                </a:cxn>
                <a:cxn ang="0">
                  <a:pos x="2" y="2"/>
                </a:cxn>
                <a:cxn ang="0">
                  <a:pos x="0" y="2"/>
                </a:cxn>
              </a:cxnLst>
              <a:rect l="txL" t="txT" r="txR" b="txB"/>
              <a:pathLst>
                <a:path w="49" h="17">
                  <a:moveTo>
                    <a:pt x="0" y="2"/>
                  </a:moveTo>
                  <a:lnTo>
                    <a:pt x="2" y="17"/>
                  </a:lnTo>
                  <a:lnTo>
                    <a:pt x="49" y="16"/>
                  </a:lnTo>
                  <a:lnTo>
                    <a:pt x="49" y="0"/>
                  </a:lnTo>
                  <a:lnTo>
                    <a:pt x="2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05" name="Freeform 330"/>
            <p:cNvSpPr/>
            <p:nvPr/>
          </p:nvSpPr>
          <p:spPr>
            <a:xfrm>
              <a:off x="4300" y="2893"/>
              <a:ext cx="24" cy="17"/>
            </a:xfrm>
            <a:custGeom>
              <a:avLst/>
              <a:gdLst>
                <a:gd name="txL" fmla="*/ 0 w 24"/>
                <a:gd name="txT" fmla="*/ 0 h 17"/>
                <a:gd name="txR" fmla="*/ 24 w 24"/>
                <a:gd name="txB" fmla="*/ 17 h 17"/>
              </a:gdLst>
              <a:ahLst/>
              <a:cxnLst>
                <a:cxn ang="0">
                  <a:pos x="2" y="17"/>
                </a:cxn>
                <a:cxn ang="0">
                  <a:pos x="0" y="3"/>
                </a:cxn>
                <a:cxn ang="0">
                  <a:pos x="22" y="0"/>
                </a:cxn>
                <a:cxn ang="0">
                  <a:pos x="24" y="15"/>
                </a:cxn>
                <a:cxn ang="0">
                  <a:pos x="2" y="17"/>
                </a:cxn>
              </a:cxnLst>
              <a:rect l="txL" t="txT" r="txR" b="txB"/>
              <a:pathLst>
                <a:path w="24" h="17">
                  <a:moveTo>
                    <a:pt x="2" y="17"/>
                  </a:moveTo>
                  <a:lnTo>
                    <a:pt x="0" y="3"/>
                  </a:lnTo>
                  <a:lnTo>
                    <a:pt x="22" y="0"/>
                  </a:lnTo>
                  <a:lnTo>
                    <a:pt x="24" y="15"/>
                  </a:lnTo>
                  <a:lnTo>
                    <a:pt x="2" y="17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06" name="Freeform 331"/>
            <p:cNvSpPr/>
            <p:nvPr/>
          </p:nvSpPr>
          <p:spPr>
            <a:xfrm>
              <a:off x="4273" y="2896"/>
              <a:ext cx="15" cy="17"/>
            </a:xfrm>
            <a:custGeom>
              <a:avLst/>
              <a:gdLst>
                <a:gd name="txL" fmla="*/ 0 w 15"/>
                <a:gd name="txT" fmla="*/ 0 h 17"/>
                <a:gd name="txR" fmla="*/ 15 w 15"/>
                <a:gd name="txB" fmla="*/ 17 h 17"/>
              </a:gdLst>
              <a:ahLst/>
              <a:cxnLst>
                <a:cxn ang="0">
                  <a:pos x="0" y="17"/>
                </a:cxn>
                <a:cxn ang="0">
                  <a:pos x="0" y="2"/>
                </a:cxn>
                <a:cxn ang="0">
                  <a:pos x="13" y="0"/>
                </a:cxn>
                <a:cxn ang="0">
                  <a:pos x="15" y="16"/>
                </a:cxn>
                <a:cxn ang="0">
                  <a:pos x="0" y="17"/>
                </a:cxn>
              </a:cxnLst>
              <a:rect l="txL" t="txT" r="txR" b="txB"/>
              <a:pathLst>
                <a:path w="15" h="17">
                  <a:moveTo>
                    <a:pt x="0" y="17"/>
                  </a:moveTo>
                  <a:lnTo>
                    <a:pt x="0" y="2"/>
                  </a:lnTo>
                  <a:lnTo>
                    <a:pt x="13" y="0"/>
                  </a:lnTo>
                  <a:lnTo>
                    <a:pt x="15" y="16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07" name="Freeform 332"/>
            <p:cNvSpPr/>
            <p:nvPr/>
          </p:nvSpPr>
          <p:spPr>
            <a:xfrm>
              <a:off x="4244" y="2900"/>
              <a:ext cx="15" cy="15"/>
            </a:xfrm>
            <a:custGeom>
              <a:avLst/>
              <a:gdLst>
                <a:gd name="txL" fmla="*/ 0 w 15"/>
                <a:gd name="txT" fmla="*/ 0 h 15"/>
                <a:gd name="txR" fmla="*/ 15 w 15"/>
                <a:gd name="txB" fmla="*/ 15 h 15"/>
              </a:gdLst>
              <a:ahLst/>
              <a:cxnLst>
                <a:cxn ang="0">
                  <a:pos x="2" y="15"/>
                </a:cxn>
                <a:cxn ang="0">
                  <a:pos x="0" y="1"/>
                </a:cxn>
                <a:cxn ang="0">
                  <a:pos x="14" y="0"/>
                </a:cxn>
                <a:cxn ang="0">
                  <a:pos x="15" y="13"/>
                </a:cxn>
                <a:cxn ang="0">
                  <a:pos x="2" y="15"/>
                </a:cxn>
              </a:cxnLst>
              <a:rect l="txL" t="txT" r="txR" b="txB"/>
              <a:pathLst>
                <a:path w="15" h="15">
                  <a:moveTo>
                    <a:pt x="2" y="15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15" y="13"/>
                  </a:lnTo>
                  <a:lnTo>
                    <a:pt x="2" y="15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08" name="Freeform 333"/>
            <p:cNvSpPr/>
            <p:nvPr/>
          </p:nvSpPr>
          <p:spPr>
            <a:xfrm>
              <a:off x="4215" y="2903"/>
              <a:ext cx="15" cy="15"/>
            </a:xfrm>
            <a:custGeom>
              <a:avLst/>
              <a:gdLst>
                <a:gd name="txL" fmla="*/ 0 w 15"/>
                <a:gd name="txT" fmla="*/ 0 h 15"/>
                <a:gd name="txR" fmla="*/ 15 w 15"/>
                <a:gd name="txB" fmla="*/ 15 h 15"/>
              </a:gdLst>
              <a:ahLst/>
              <a:cxnLst>
                <a:cxn ang="0">
                  <a:pos x="0" y="12"/>
                </a:cxn>
                <a:cxn ang="0">
                  <a:pos x="7" y="15"/>
                </a:cxn>
                <a:cxn ang="0">
                  <a:pos x="15" y="14"/>
                </a:cxn>
                <a:cxn ang="0">
                  <a:pos x="15" y="0"/>
                </a:cxn>
                <a:cxn ang="0">
                  <a:pos x="5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4" y="15"/>
                </a:cxn>
                <a:cxn ang="0">
                  <a:pos x="7" y="15"/>
                </a:cxn>
                <a:cxn ang="0">
                  <a:pos x="0" y="12"/>
                </a:cxn>
              </a:cxnLst>
              <a:rect l="txL" t="txT" r="txR" b="txB"/>
              <a:pathLst>
                <a:path w="15" h="15">
                  <a:moveTo>
                    <a:pt x="0" y="12"/>
                  </a:moveTo>
                  <a:lnTo>
                    <a:pt x="7" y="15"/>
                  </a:lnTo>
                  <a:lnTo>
                    <a:pt x="15" y="14"/>
                  </a:lnTo>
                  <a:lnTo>
                    <a:pt x="15" y="0"/>
                  </a:lnTo>
                  <a:lnTo>
                    <a:pt x="5" y="0"/>
                  </a:lnTo>
                  <a:lnTo>
                    <a:pt x="0" y="12"/>
                  </a:lnTo>
                  <a:lnTo>
                    <a:pt x="4" y="15"/>
                  </a:lnTo>
                  <a:lnTo>
                    <a:pt x="7" y="15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09" name="Freeform 334"/>
            <p:cNvSpPr/>
            <p:nvPr/>
          </p:nvSpPr>
          <p:spPr>
            <a:xfrm>
              <a:off x="4173" y="2862"/>
              <a:ext cx="52" cy="53"/>
            </a:xfrm>
            <a:custGeom>
              <a:avLst/>
              <a:gdLst>
                <a:gd name="txL" fmla="*/ 0 w 52"/>
                <a:gd name="txT" fmla="*/ 0 h 53"/>
                <a:gd name="txR" fmla="*/ 52 w 52"/>
                <a:gd name="txB" fmla="*/ 53 h 53"/>
              </a:gdLst>
              <a:ahLst/>
              <a:cxnLst>
                <a:cxn ang="0">
                  <a:pos x="0" y="11"/>
                </a:cxn>
                <a:cxn ang="0">
                  <a:pos x="10" y="0"/>
                </a:cxn>
                <a:cxn ang="0">
                  <a:pos x="52" y="45"/>
                </a:cxn>
                <a:cxn ang="0">
                  <a:pos x="42" y="53"/>
                </a:cxn>
                <a:cxn ang="0">
                  <a:pos x="0" y="11"/>
                </a:cxn>
              </a:cxnLst>
              <a:rect l="txL" t="txT" r="txR" b="txB"/>
              <a:pathLst>
                <a:path w="52" h="53">
                  <a:moveTo>
                    <a:pt x="0" y="11"/>
                  </a:moveTo>
                  <a:lnTo>
                    <a:pt x="10" y="0"/>
                  </a:lnTo>
                  <a:lnTo>
                    <a:pt x="52" y="45"/>
                  </a:lnTo>
                  <a:lnTo>
                    <a:pt x="42" y="53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10" name="Freeform 335"/>
            <p:cNvSpPr/>
            <p:nvPr/>
          </p:nvSpPr>
          <p:spPr>
            <a:xfrm>
              <a:off x="4159" y="2874"/>
              <a:ext cx="19" cy="19"/>
            </a:xfrm>
            <a:custGeom>
              <a:avLst/>
              <a:gdLst>
                <a:gd name="txL" fmla="*/ 0 w 19"/>
                <a:gd name="txT" fmla="*/ 0 h 19"/>
                <a:gd name="txR" fmla="*/ 19 w 19"/>
                <a:gd name="txB" fmla="*/ 19 h 19"/>
              </a:gdLst>
              <a:ahLst/>
              <a:cxnLst>
                <a:cxn ang="0">
                  <a:pos x="14" y="19"/>
                </a:cxn>
                <a:cxn ang="0">
                  <a:pos x="0" y="14"/>
                </a:cxn>
                <a:cxn ang="0">
                  <a:pos x="5" y="0"/>
                </a:cxn>
                <a:cxn ang="0">
                  <a:pos x="19" y="7"/>
                </a:cxn>
                <a:cxn ang="0">
                  <a:pos x="14" y="19"/>
                </a:cxn>
              </a:cxnLst>
              <a:rect l="txL" t="txT" r="txR" b="txB"/>
              <a:pathLst>
                <a:path w="19" h="19">
                  <a:moveTo>
                    <a:pt x="14" y="19"/>
                  </a:moveTo>
                  <a:lnTo>
                    <a:pt x="0" y="14"/>
                  </a:lnTo>
                  <a:lnTo>
                    <a:pt x="5" y="0"/>
                  </a:lnTo>
                  <a:lnTo>
                    <a:pt x="19" y="7"/>
                  </a:lnTo>
                  <a:lnTo>
                    <a:pt x="14" y="19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11" name="Freeform 336"/>
            <p:cNvSpPr/>
            <p:nvPr/>
          </p:nvSpPr>
          <p:spPr>
            <a:xfrm>
              <a:off x="4149" y="2901"/>
              <a:ext cx="19" cy="19"/>
            </a:xfrm>
            <a:custGeom>
              <a:avLst/>
              <a:gdLst>
                <a:gd name="txL" fmla="*/ 0 w 19"/>
                <a:gd name="txT" fmla="*/ 0 h 19"/>
                <a:gd name="txR" fmla="*/ 19 w 19"/>
                <a:gd name="txB" fmla="*/ 19 h 19"/>
              </a:gdLst>
              <a:ahLst/>
              <a:cxnLst>
                <a:cxn ang="0">
                  <a:pos x="12" y="19"/>
                </a:cxn>
                <a:cxn ang="0">
                  <a:pos x="0" y="12"/>
                </a:cxn>
                <a:cxn ang="0">
                  <a:pos x="5" y="0"/>
                </a:cxn>
                <a:cxn ang="0">
                  <a:pos x="19" y="6"/>
                </a:cxn>
                <a:cxn ang="0">
                  <a:pos x="12" y="19"/>
                </a:cxn>
              </a:cxnLst>
              <a:rect l="txL" t="txT" r="txR" b="txB"/>
              <a:pathLst>
                <a:path w="19" h="19">
                  <a:moveTo>
                    <a:pt x="12" y="19"/>
                  </a:moveTo>
                  <a:lnTo>
                    <a:pt x="0" y="12"/>
                  </a:lnTo>
                  <a:lnTo>
                    <a:pt x="5" y="0"/>
                  </a:lnTo>
                  <a:lnTo>
                    <a:pt x="19" y="6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12" name="Freeform 337"/>
            <p:cNvSpPr/>
            <p:nvPr/>
          </p:nvSpPr>
          <p:spPr>
            <a:xfrm>
              <a:off x="4139" y="2927"/>
              <a:ext cx="17" cy="13"/>
            </a:xfrm>
            <a:custGeom>
              <a:avLst/>
              <a:gdLst>
                <a:gd name="txL" fmla="*/ 0 w 17"/>
                <a:gd name="txT" fmla="*/ 0 h 13"/>
                <a:gd name="txR" fmla="*/ 17 w 17"/>
                <a:gd name="txB" fmla="*/ 13 h 13"/>
              </a:gdLst>
              <a:ahLst/>
              <a:cxnLst>
                <a:cxn ang="0">
                  <a:pos x="0" y="13"/>
                </a:cxn>
                <a:cxn ang="0">
                  <a:pos x="14" y="13"/>
                </a:cxn>
                <a:cxn ang="0">
                  <a:pos x="17" y="5"/>
                </a:cxn>
                <a:cxn ang="0">
                  <a:pos x="3" y="0"/>
                </a:cxn>
                <a:cxn ang="0">
                  <a:pos x="0" y="8"/>
                </a:cxn>
                <a:cxn ang="0">
                  <a:pos x="0" y="13"/>
                </a:cxn>
              </a:cxnLst>
              <a:rect l="txL" t="txT" r="txR" b="txB"/>
              <a:pathLst>
                <a:path w="17" h="13">
                  <a:moveTo>
                    <a:pt x="0" y="13"/>
                  </a:moveTo>
                  <a:lnTo>
                    <a:pt x="14" y="13"/>
                  </a:lnTo>
                  <a:lnTo>
                    <a:pt x="17" y="5"/>
                  </a:lnTo>
                  <a:lnTo>
                    <a:pt x="3" y="0"/>
                  </a:lnTo>
                  <a:lnTo>
                    <a:pt x="0" y="8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13" name="Freeform 338"/>
            <p:cNvSpPr/>
            <p:nvPr/>
          </p:nvSpPr>
          <p:spPr>
            <a:xfrm>
              <a:off x="4139" y="2935"/>
              <a:ext cx="30" cy="65"/>
            </a:xfrm>
            <a:custGeom>
              <a:avLst/>
              <a:gdLst>
                <a:gd name="txL" fmla="*/ 0 w 30"/>
                <a:gd name="txT" fmla="*/ 0 h 65"/>
                <a:gd name="txR" fmla="*/ 30 w 30"/>
                <a:gd name="txB" fmla="*/ 65 h 65"/>
              </a:gdLst>
              <a:ahLst/>
              <a:cxnLst>
                <a:cxn ang="0">
                  <a:pos x="30" y="60"/>
                </a:cxn>
                <a:cxn ang="0">
                  <a:pos x="17" y="65"/>
                </a:cxn>
                <a:cxn ang="0">
                  <a:pos x="0" y="5"/>
                </a:cxn>
                <a:cxn ang="0">
                  <a:pos x="14" y="0"/>
                </a:cxn>
                <a:cxn ang="0">
                  <a:pos x="30" y="60"/>
                </a:cxn>
              </a:cxnLst>
              <a:rect l="txL" t="txT" r="txR" b="txB"/>
              <a:pathLst>
                <a:path w="30" h="65">
                  <a:moveTo>
                    <a:pt x="30" y="60"/>
                  </a:moveTo>
                  <a:lnTo>
                    <a:pt x="17" y="65"/>
                  </a:lnTo>
                  <a:lnTo>
                    <a:pt x="0" y="5"/>
                  </a:lnTo>
                  <a:lnTo>
                    <a:pt x="14" y="0"/>
                  </a:lnTo>
                  <a:lnTo>
                    <a:pt x="30" y="6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14" name="Freeform 339"/>
            <p:cNvSpPr/>
            <p:nvPr/>
          </p:nvSpPr>
          <p:spPr>
            <a:xfrm>
              <a:off x="4164" y="3003"/>
              <a:ext cx="19" cy="20"/>
            </a:xfrm>
            <a:custGeom>
              <a:avLst/>
              <a:gdLst>
                <a:gd name="txL" fmla="*/ 0 w 19"/>
                <a:gd name="txT" fmla="*/ 0 h 20"/>
                <a:gd name="txR" fmla="*/ 19 w 19"/>
                <a:gd name="txB" fmla="*/ 20 h 20"/>
              </a:gdLst>
              <a:ahLst/>
              <a:cxnLst>
                <a:cxn ang="0">
                  <a:pos x="19" y="7"/>
                </a:cxn>
                <a:cxn ang="0">
                  <a:pos x="14" y="20"/>
                </a:cxn>
                <a:cxn ang="0">
                  <a:pos x="0" y="14"/>
                </a:cxn>
                <a:cxn ang="0">
                  <a:pos x="7" y="0"/>
                </a:cxn>
                <a:cxn ang="0">
                  <a:pos x="19" y="7"/>
                </a:cxn>
              </a:cxnLst>
              <a:rect l="txL" t="txT" r="txR" b="txB"/>
              <a:pathLst>
                <a:path w="19" h="20">
                  <a:moveTo>
                    <a:pt x="19" y="7"/>
                  </a:moveTo>
                  <a:lnTo>
                    <a:pt x="14" y="20"/>
                  </a:lnTo>
                  <a:lnTo>
                    <a:pt x="0" y="14"/>
                  </a:lnTo>
                  <a:lnTo>
                    <a:pt x="7" y="0"/>
                  </a:lnTo>
                  <a:lnTo>
                    <a:pt x="19" y="7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15" name="Freeform 340"/>
            <p:cNvSpPr/>
            <p:nvPr/>
          </p:nvSpPr>
          <p:spPr>
            <a:xfrm>
              <a:off x="4190" y="3017"/>
              <a:ext cx="18" cy="18"/>
            </a:xfrm>
            <a:custGeom>
              <a:avLst/>
              <a:gdLst>
                <a:gd name="txL" fmla="*/ 0 w 18"/>
                <a:gd name="txT" fmla="*/ 0 h 18"/>
                <a:gd name="txR" fmla="*/ 18 w 18"/>
                <a:gd name="txB" fmla="*/ 18 h 18"/>
              </a:gdLst>
              <a:ahLst/>
              <a:cxnLst>
                <a:cxn ang="0">
                  <a:pos x="18" y="6"/>
                </a:cxn>
                <a:cxn ang="0">
                  <a:pos x="12" y="18"/>
                </a:cxn>
                <a:cxn ang="0">
                  <a:pos x="0" y="11"/>
                </a:cxn>
                <a:cxn ang="0">
                  <a:pos x="7" y="0"/>
                </a:cxn>
                <a:cxn ang="0">
                  <a:pos x="18" y="6"/>
                </a:cxn>
              </a:cxnLst>
              <a:rect l="txL" t="txT" r="txR" b="txB"/>
              <a:pathLst>
                <a:path w="18" h="18">
                  <a:moveTo>
                    <a:pt x="18" y="6"/>
                  </a:moveTo>
                  <a:lnTo>
                    <a:pt x="12" y="18"/>
                  </a:lnTo>
                  <a:lnTo>
                    <a:pt x="0" y="11"/>
                  </a:lnTo>
                  <a:lnTo>
                    <a:pt x="7" y="0"/>
                  </a:lnTo>
                  <a:lnTo>
                    <a:pt x="18" y="6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16" name="Freeform 341"/>
            <p:cNvSpPr/>
            <p:nvPr/>
          </p:nvSpPr>
          <p:spPr>
            <a:xfrm>
              <a:off x="4208" y="3037"/>
              <a:ext cx="27" cy="71"/>
            </a:xfrm>
            <a:custGeom>
              <a:avLst/>
              <a:gdLst>
                <a:gd name="txL" fmla="*/ 0 w 27"/>
                <a:gd name="txT" fmla="*/ 0 h 71"/>
                <a:gd name="txR" fmla="*/ 27 w 27"/>
                <a:gd name="txB" fmla="*/ 71 h 71"/>
              </a:gdLst>
              <a:ahLst/>
              <a:cxnLst>
                <a:cxn ang="0">
                  <a:pos x="27" y="69"/>
                </a:cxn>
                <a:cxn ang="0">
                  <a:pos x="14" y="71"/>
                </a:cxn>
                <a:cxn ang="0">
                  <a:pos x="0" y="2"/>
                </a:cxn>
                <a:cxn ang="0">
                  <a:pos x="14" y="0"/>
                </a:cxn>
                <a:cxn ang="0">
                  <a:pos x="27" y="69"/>
                </a:cxn>
              </a:cxnLst>
              <a:rect l="txL" t="txT" r="txR" b="txB"/>
              <a:pathLst>
                <a:path w="27" h="71">
                  <a:moveTo>
                    <a:pt x="27" y="69"/>
                  </a:moveTo>
                  <a:lnTo>
                    <a:pt x="14" y="71"/>
                  </a:lnTo>
                  <a:lnTo>
                    <a:pt x="0" y="2"/>
                  </a:lnTo>
                  <a:lnTo>
                    <a:pt x="14" y="0"/>
                  </a:lnTo>
                  <a:lnTo>
                    <a:pt x="27" y="69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17" name="Freeform 342"/>
            <p:cNvSpPr/>
            <p:nvPr/>
          </p:nvSpPr>
          <p:spPr>
            <a:xfrm>
              <a:off x="4225" y="3120"/>
              <a:ext cx="17" cy="17"/>
            </a:xfrm>
            <a:custGeom>
              <a:avLst/>
              <a:gdLst>
                <a:gd name="txL" fmla="*/ 0 w 17"/>
                <a:gd name="txT" fmla="*/ 0 h 17"/>
                <a:gd name="txR" fmla="*/ 17 w 17"/>
                <a:gd name="txB" fmla="*/ 17 h 17"/>
              </a:gdLst>
              <a:ahLst/>
              <a:cxnLst>
                <a:cxn ang="0">
                  <a:pos x="17" y="13"/>
                </a:cxn>
                <a:cxn ang="0">
                  <a:pos x="4" y="17"/>
                </a:cxn>
                <a:cxn ang="0">
                  <a:pos x="0" y="2"/>
                </a:cxn>
                <a:cxn ang="0">
                  <a:pos x="14" y="0"/>
                </a:cxn>
                <a:cxn ang="0">
                  <a:pos x="17" y="13"/>
                </a:cxn>
              </a:cxnLst>
              <a:rect l="txL" t="txT" r="txR" b="txB"/>
              <a:pathLst>
                <a:path w="17" h="17">
                  <a:moveTo>
                    <a:pt x="17" y="13"/>
                  </a:moveTo>
                  <a:lnTo>
                    <a:pt x="4" y="17"/>
                  </a:lnTo>
                  <a:lnTo>
                    <a:pt x="0" y="2"/>
                  </a:lnTo>
                  <a:lnTo>
                    <a:pt x="14" y="0"/>
                  </a:lnTo>
                  <a:lnTo>
                    <a:pt x="17" y="13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18" name="Freeform 343"/>
            <p:cNvSpPr/>
            <p:nvPr/>
          </p:nvSpPr>
          <p:spPr>
            <a:xfrm>
              <a:off x="4230" y="3147"/>
              <a:ext cx="16" cy="8"/>
            </a:xfrm>
            <a:custGeom>
              <a:avLst/>
              <a:gdLst>
                <a:gd name="txL" fmla="*/ 0 w 16"/>
                <a:gd name="txT" fmla="*/ 0 h 8"/>
                <a:gd name="txR" fmla="*/ 16 w 16"/>
                <a:gd name="txB" fmla="*/ 8 h 8"/>
              </a:gdLst>
              <a:ahLst/>
              <a:cxnLst>
                <a:cxn ang="0">
                  <a:pos x="5" y="8"/>
                </a:cxn>
                <a:cxn ang="0">
                  <a:pos x="16" y="0"/>
                </a:cxn>
                <a:cxn ang="0">
                  <a:pos x="14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5" y="8"/>
                </a:cxn>
                <a:cxn ang="0">
                  <a:pos x="0" y="3"/>
                </a:cxn>
                <a:cxn ang="0">
                  <a:pos x="2" y="7"/>
                </a:cxn>
                <a:cxn ang="0">
                  <a:pos x="5" y="8"/>
                </a:cxn>
              </a:cxnLst>
              <a:rect l="txL" t="txT" r="txR" b="txB"/>
              <a:pathLst>
                <a:path w="16" h="8">
                  <a:moveTo>
                    <a:pt x="5" y="8"/>
                  </a:moveTo>
                  <a:lnTo>
                    <a:pt x="16" y="0"/>
                  </a:lnTo>
                  <a:lnTo>
                    <a:pt x="14" y="0"/>
                  </a:lnTo>
                  <a:lnTo>
                    <a:pt x="0" y="3"/>
                  </a:lnTo>
                  <a:lnTo>
                    <a:pt x="5" y="8"/>
                  </a:lnTo>
                  <a:lnTo>
                    <a:pt x="0" y="3"/>
                  </a:lnTo>
                  <a:lnTo>
                    <a:pt x="2" y="7"/>
                  </a:lnTo>
                  <a:lnTo>
                    <a:pt x="5" y="8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19" name="Freeform 344"/>
            <p:cNvSpPr/>
            <p:nvPr/>
          </p:nvSpPr>
          <p:spPr>
            <a:xfrm>
              <a:off x="4235" y="3144"/>
              <a:ext cx="17" cy="18"/>
            </a:xfrm>
            <a:custGeom>
              <a:avLst/>
              <a:gdLst>
                <a:gd name="txL" fmla="*/ 0 w 17"/>
                <a:gd name="txT" fmla="*/ 0 h 18"/>
                <a:gd name="txR" fmla="*/ 17 w 17"/>
                <a:gd name="txB" fmla="*/ 18 h 18"/>
              </a:gdLst>
              <a:ahLst/>
              <a:cxnLst>
                <a:cxn ang="0">
                  <a:pos x="17" y="5"/>
                </a:cxn>
                <a:cxn ang="0">
                  <a:pos x="12" y="18"/>
                </a:cxn>
                <a:cxn ang="0">
                  <a:pos x="0" y="11"/>
                </a:cxn>
                <a:cxn ang="0">
                  <a:pos x="6" y="0"/>
                </a:cxn>
                <a:cxn ang="0">
                  <a:pos x="17" y="5"/>
                </a:cxn>
              </a:cxnLst>
              <a:rect l="txL" t="txT" r="txR" b="txB"/>
              <a:pathLst>
                <a:path w="17" h="18">
                  <a:moveTo>
                    <a:pt x="17" y="5"/>
                  </a:moveTo>
                  <a:lnTo>
                    <a:pt x="12" y="18"/>
                  </a:lnTo>
                  <a:lnTo>
                    <a:pt x="0" y="11"/>
                  </a:lnTo>
                  <a:lnTo>
                    <a:pt x="6" y="0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20" name="Freeform 345"/>
            <p:cNvSpPr/>
            <p:nvPr/>
          </p:nvSpPr>
          <p:spPr>
            <a:xfrm>
              <a:off x="4259" y="3155"/>
              <a:ext cx="43" cy="28"/>
            </a:xfrm>
            <a:custGeom>
              <a:avLst/>
              <a:gdLst>
                <a:gd name="txL" fmla="*/ 0 w 43"/>
                <a:gd name="txT" fmla="*/ 0 h 28"/>
                <a:gd name="txR" fmla="*/ 43 w 43"/>
                <a:gd name="txB" fmla="*/ 28 h 28"/>
              </a:gdLst>
              <a:ahLst/>
              <a:cxnLst>
                <a:cxn ang="0">
                  <a:pos x="39" y="24"/>
                </a:cxn>
                <a:cxn ang="0">
                  <a:pos x="36" y="16"/>
                </a:cxn>
                <a:cxn ang="0">
                  <a:pos x="7" y="0"/>
                </a:cxn>
                <a:cxn ang="0">
                  <a:pos x="0" y="12"/>
                </a:cxn>
                <a:cxn ang="0">
                  <a:pos x="31" y="28"/>
                </a:cxn>
                <a:cxn ang="0">
                  <a:pos x="39" y="24"/>
                </a:cxn>
                <a:cxn ang="0">
                  <a:pos x="39" y="24"/>
                </a:cxn>
                <a:cxn ang="0">
                  <a:pos x="43" y="17"/>
                </a:cxn>
                <a:cxn ang="0">
                  <a:pos x="36" y="16"/>
                </a:cxn>
                <a:cxn ang="0">
                  <a:pos x="39" y="24"/>
                </a:cxn>
              </a:cxnLst>
              <a:rect l="txL" t="txT" r="txR" b="txB"/>
              <a:pathLst>
                <a:path w="43" h="28">
                  <a:moveTo>
                    <a:pt x="39" y="24"/>
                  </a:moveTo>
                  <a:lnTo>
                    <a:pt x="36" y="16"/>
                  </a:lnTo>
                  <a:lnTo>
                    <a:pt x="7" y="0"/>
                  </a:lnTo>
                  <a:lnTo>
                    <a:pt x="0" y="12"/>
                  </a:lnTo>
                  <a:lnTo>
                    <a:pt x="31" y="28"/>
                  </a:lnTo>
                  <a:lnTo>
                    <a:pt x="39" y="24"/>
                  </a:lnTo>
                  <a:lnTo>
                    <a:pt x="43" y="17"/>
                  </a:lnTo>
                  <a:lnTo>
                    <a:pt x="36" y="16"/>
                  </a:lnTo>
                  <a:lnTo>
                    <a:pt x="39" y="24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21" name="Freeform 346"/>
            <p:cNvSpPr/>
            <p:nvPr/>
          </p:nvSpPr>
          <p:spPr>
            <a:xfrm>
              <a:off x="4273" y="3174"/>
              <a:ext cx="25" cy="39"/>
            </a:xfrm>
            <a:custGeom>
              <a:avLst/>
              <a:gdLst>
                <a:gd name="txL" fmla="*/ 0 w 25"/>
                <a:gd name="txT" fmla="*/ 0 h 39"/>
                <a:gd name="txR" fmla="*/ 25 w 25"/>
                <a:gd name="txB" fmla="*/ 39 h 39"/>
              </a:gdLst>
              <a:ahLst/>
              <a:cxnLst>
                <a:cxn ang="0">
                  <a:pos x="12" y="39"/>
                </a:cxn>
                <a:cxn ang="0">
                  <a:pos x="0" y="34"/>
                </a:cxn>
                <a:cxn ang="0">
                  <a:pos x="13" y="0"/>
                </a:cxn>
                <a:cxn ang="0">
                  <a:pos x="25" y="5"/>
                </a:cxn>
                <a:cxn ang="0">
                  <a:pos x="12" y="39"/>
                </a:cxn>
              </a:cxnLst>
              <a:rect l="txL" t="txT" r="txR" b="txB"/>
              <a:pathLst>
                <a:path w="25" h="39">
                  <a:moveTo>
                    <a:pt x="12" y="39"/>
                  </a:moveTo>
                  <a:lnTo>
                    <a:pt x="0" y="34"/>
                  </a:lnTo>
                  <a:lnTo>
                    <a:pt x="13" y="0"/>
                  </a:lnTo>
                  <a:lnTo>
                    <a:pt x="25" y="5"/>
                  </a:lnTo>
                  <a:lnTo>
                    <a:pt x="12" y="39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22" name="Freeform 347"/>
            <p:cNvSpPr/>
            <p:nvPr/>
          </p:nvSpPr>
          <p:spPr>
            <a:xfrm>
              <a:off x="4266" y="3221"/>
              <a:ext cx="14" cy="19"/>
            </a:xfrm>
            <a:custGeom>
              <a:avLst/>
              <a:gdLst>
                <a:gd name="txL" fmla="*/ 0 w 14"/>
                <a:gd name="txT" fmla="*/ 0 h 19"/>
                <a:gd name="txR" fmla="*/ 14 w 14"/>
                <a:gd name="txB" fmla="*/ 19 h 19"/>
              </a:gdLst>
              <a:ahLst/>
              <a:cxnLst>
                <a:cxn ang="0">
                  <a:pos x="2" y="12"/>
                </a:cxn>
                <a:cxn ang="0">
                  <a:pos x="12" y="9"/>
                </a:cxn>
                <a:cxn ang="0">
                  <a:pos x="14" y="6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8" y="19"/>
                </a:cxn>
                <a:cxn ang="0">
                  <a:pos x="12" y="9"/>
                </a:cxn>
                <a:cxn ang="0">
                  <a:pos x="2" y="12"/>
                </a:cxn>
              </a:cxnLst>
              <a:rect l="txL" t="txT" r="txR" b="txB"/>
              <a:pathLst>
                <a:path w="14" h="19">
                  <a:moveTo>
                    <a:pt x="2" y="12"/>
                  </a:moveTo>
                  <a:lnTo>
                    <a:pt x="12" y="9"/>
                  </a:lnTo>
                  <a:lnTo>
                    <a:pt x="14" y="6"/>
                  </a:lnTo>
                  <a:lnTo>
                    <a:pt x="0" y="0"/>
                  </a:lnTo>
                  <a:lnTo>
                    <a:pt x="0" y="4"/>
                  </a:lnTo>
                  <a:lnTo>
                    <a:pt x="2" y="12"/>
                  </a:lnTo>
                  <a:lnTo>
                    <a:pt x="8" y="19"/>
                  </a:lnTo>
                  <a:lnTo>
                    <a:pt x="12" y="9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23" name="Freeform 348"/>
            <p:cNvSpPr/>
            <p:nvPr/>
          </p:nvSpPr>
          <p:spPr>
            <a:xfrm>
              <a:off x="4259" y="3215"/>
              <a:ext cx="17" cy="18"/>
            </a:xfrm>
            <a:custGeom>
              <a:avLst/>
              <a:gdLst>
                <a:gd name="txL" fmla="*/ 0 w 17"/>
                <a:gd name="txT" fmla="*/ 0 h 18"/>
                <a:gd name="txR" fmla="*/ 17 w 17"/>
                <a:gd name="txB" fmla="*/ 18 h 18"/>
              </a:gdLst>
              <a:ahLst/>
              <a:cxnLst>
                <a:cxn ang="0">
                  <a:pos x="0" y="12"/>
                </a:cxn>
                <a:cxn ang="0">
                  <a:pos x="10" y="0"/>
                </a:cxn>
                <a:cxn ang="0">
                  <a:pos x="17" y="6"/>
                </a:cxn>
                <a:cxn ang="0">
                  <a:pos x="9" y="18"/>
                </a:cxn>
                <a:cxn ang="0">
                  <a:pos x="0" y="12"/>
                </a:cxn>
              </a:cxnLst>
              <a:rect l="txL" t="txT" r="txR" b="txB"/>
              <a:pathLst>
                <a:path w="17" h="18">
                  <a:moveTo>
                    <a:pt x="0" y="12"/>
                  </a:moveTo>
                  <a:lnTo>
                    <a:pt x="10" y="0"/>
                  </a:lnTo>
                  <a:lnTo>
                    <a:pt x="17" y="6"/>
                  </a:lnTo>
                  <a:lnTo>
                    <a:pt x="9" y="18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24" name="Freeform 349"/>
            <p:cNvSpPr/>
            <p:nvPr/>
          </p:nvSpPr>
          <p:spPr>
            <a:xfrm>
              <a:off x="4239" y="3196"/>
              <a:ext cx="19" cy="20"/>
            </a:xfrm>
            <a:custGeom>
              <a:avLst/>
              <a:gdLst>
                <a:gd name="txL" fmla="*/ 0 w 19"/>
                <a:gd name="txT" fmla="*/ 0 h 20"/>
                <a:gd name="txR" fmla="*/ 19 w 19"/>
                <a:gd name="txB" fmla="*/ 20 h 20"/>
              </a:gdLst>
              <a:ahLst/>
              <a:cxnLst>
                <a:cxn ang="0">
                  <a:pos x="0" y="10"/>
                </a:cxn>
                <a:cxn ang="0">
                  <a:pos x="8" y="0"/>
                </a:cxn>
                <a:cxn ang="0">
                  <a:pos x="19" y="10"/>
                </a:cxn>
                <a:cxn ang="0">
                  <a:pos x="10" y="20"/>
                </a:cxn>
                <a:cxn ang="0">
                  <a:pos x="0" y="10"/>
                </a:cxn>
              </a:cxnLst>
              <a:rect l="txL" t="txT" r="txR" b="txB"/>
              <a:pathLst>
                <a:path w="19" h="20">
                  <a:moveTo>
                    <a:pt x="0" y="10"/>
                  </a:moveTo>
                  <a:lnTo>
                    <a:pt x="8" y="0"/>
                  </a:lnTo>
                  <a:lnTo>
                    <a:pt x="19" y="10"/>
                  </a:lnTo>
                  <a:lnTo>
                    <a:pt x="10" y="2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25" name="Freeform 350"/>
            <p:cNvSpPr/>
            <p:nvPr/>
          </p:nvSpPr>
          <p:spPr>
            <a:xfrm>
              <a:off x="4188" y="3206"/>
              <a:ext cx="53" cy="66"/>
            </a:xfrm>
            <a:custGeom>
              <a:avLst/>
              <a:gdLst>
                <a:gd name="txL" fmla="*/ 0 w 53"/>
                <a:gd name="txT" fmla="*/ 0 h 66"/>
                <a:gd name="txR" fmla="*/ 53 w 53"/>
                <a:gd name="txB" fmla="*/ 66 h 66"/>
              </a:gdLst>
              <a:ahLst/>
              <a:cxnLst>
                <a:cxn ang="0">
                  <a:pos x="12" y="66"/>
                </a:cxn>
                <a:cxn ang="0">
                  <a:pos x="0" y="58"/>
                </a:cxn>
                <a:cxn ang="0">
                  <a:pos x="41" y="0"/>
                </a:cxn>
                <a:cxn ang="0">
                  <a:pos x="53" y="9"/>
                </a:cxn>
                <a:cxn ang="0">
                  <a:pos x="12" y="66"/>
                </a:cxn>
              </a:cxnLst>
              <a:rect l="txL" t="txT" r="txR" b="txB"/>
              <a:pathLst>
                <a:path w="53" h="66">
                  <a:moveTo>
                    <a:pt x="12" y="66"/>
                  </a:moveTo>
                  <a:lnTo>
                    <a:pt x="0" y="58"/>
                  </a:lnTo>
                  <a:lnTo>
                    <a:pt x="41" y="0"/>
                  </a:lnTo>
                  <a:lnTo>
                    <a:pt x="53" y="9"/>
                  </a:lnTo>
                  <a:lnTo>
                    <a:pt x="12" y="66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26" name="Freeform 351"/>
            <p:cNvSpPr/>
            <p:nvPr/>
          </p:nvSpPr>
          <p:spPr>
            <a:xfrm>
              <a:off x="4169" y="3244"/>
              <a:ext cx="19" cy="20"/>
            </a:xfrm>
            <a:custGeom>
              <a:avLst/>
              <a:gdLst>
                <a:gd name="txL" fmla="*/ 0 w 19"/>
                <a:gd name="txT" fmla="*/ 0 h 20"/>
                <a:gd name="txR" fmla="*/ 19 w 19"/>
                <a:gd name="txB" fmla="*/ 20 h 20"/>
              </a:gdLst>
              <a:ahLst/>
              <a:cxnLst>
                <a:cxn ang="0">
                  <a:pos x="0" y="10"/>
                </a:cxn>
                <a:cxn ang="0">
                  <a:pos x="9" y="0"/>
                </a:cxn>
                <a:cxn ang="0">
                  <a:pos x="19" y="10"/>
                </a:cxn>
                <a:cxn ang="0">
                  <a:pos x="11" y="20"/>
                </a:cxn>
                <a:cxn ang="0">
                  <a:pos x="0" y="10"/>
                </a:cxn>
              </a:cxnLst>
              <a:rect l="txL" t="txT" r="txR" b="txB"/>
              <a:pathLst>
                <a:path w="19" h="20">
                  <a:moveTo>
                    <a:pt x="0" y="10"/>
                  </a:moveTo>
                  <a:lnTo>
                    <a:pt x="9" y="0"/>
                  </a:lnTo>
                  <a:lnTo>
                    <a:pt x="19" y="10"/>
                  </a:lnTo>
                  <a:lnTo>
                    <a:pt x="11" y="2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27" name="Freeform 352"/>
            <p:cNvSpPr/>
            <p:nvPr/>
          </p:nvSpPr>
          <p:spPr>
            <a:xfrm>
              <a:off x="4149" y="3225"/>
              <a:ext cx="19" cy="20"/>
            </a:xfrm>
            <a:custGeom>
              <a:avLst/>
              <a:gdLst>
                <a:gd name="txL" fmla="*/ 0 w 19"/>
                <a:gd name="txT" fmla="*/ 0 h 20"/>
                <a:gd name="txR" fmla="*/ 19 w 19"/>
                <a:gd name="txB" fmla="*/ 20 h 20"/>
              </a:gdLst>
              <a:ahLst/>
              <a:cxnLst>
                <a:cxn ang="0">
                  <a:pos x="0" y="10"/>
                </a:cxn>
                <a:cxn ang="0">
                  <a:pos x="9" y="0"/>
                </a:cxn>
                <a:cxn ang="0">
                  <a:pos x="19" y="10"/>
                </a:cxn>
                <a:cxn ang="0">
                  <a:pos x="10" y="20"/>
                </a:cxn>
                <a:cxn ang="0">
                  <a:pos x="0" y="10"/>
                </a:cxn>
              </a:cxnLst>
              <a:rect l="txL" t="txT" r="txR" b="txB"/>
              <a:pathLst>
                <a:path w="19" h="20">
                  <a:moveTo>
                    <a:pt x="0" y="10"/>
                  </a:moveTo>
                  <a:lnTo>
                    <a:pt x="9" y="0"/>
                  </a:lnTo>
                  <a:lnTo>
                    <a:pt x="19" y="10"/>
                  </a:lnTo>
                  <a:lnTo>
                    <a:pt x="10" y="2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28" name="Freeform 353"/>
            <p:cNvSpPr/>
            <p:nvPr/>
          </p:nvSpPr>
          <p:spPr>
            <a:xfrm>
              <a:off x="4117" y="3198"/>
              <a:ext cx="30" cy="27"/>
            </a:xfrm>
            <a:custGeom>
              <a:avLst/>
              <a:gdLst>
                <a:gd name="txL" fmla="*/ 0 w 30"/>
                <a:gd name="txT" fmla="*/ 0 h 27"/>
                <a:gd name="txR" fmla="*/ 30 w 30"/>
                <a:gd name="txB" fmla="*/ 27 h 27"/>
              </a:gdLst>
              <a:ahLst/>
              <a:cxnLst>
                <a:cxn ang="0">
                  <a:pos x="3" y="1"/>
                </a:cxn>
                <a:cxn ang="0">
                  <a:pos x="3" y="10"/>
                </a:cxn>
                <a:cxn ang="0">
                  <a:pos x="20" y="27"/>
                </a:cxn>
                <a:cxn ang="0">
                  <a:pos x="30" y="17"/>
                </a:cxn>
                <a:cxn ang="0">
                  <a:pos x="14" y="0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0" y="7"/>
                </a:cxn>
                <a:cxn ang="0">
                  <a:pos x="3" y="10"/>
                </a:cxn>
                <a:cxn ang="0">
                  <a:pos x="3" y="1"/>
                </a:cxn>
              </a:cxnLst>
              <a:rect l="txL" t="txT" r="txR" b="txB"/>
              <a:pathLst>
                <a:path w="30" h="27">
                  <a:moveTo>
                    <a:pt x="3" y="1"/>
                  </a:moveTo>
                  <a:lnTo>
                    <a:pt x="3" y="10"/>
                  </a:lnTo>
                  <a:lnTo>
                    <a:pt x="20" y="27"/>
                  </a:lnTo>
                  <a:lnTo>
                    <a:pt x="30" y="17"/>
                  </a:lnTo>
                  <a:lnTo>
                    <a:pt x="14" y="0"/>
                  </a:lnTo>
                  <a:lnTo>
                    <a:pt x="3" y="1"/>
                  </a:lnTo>
                  <a:lnTo>
                    <a:pt x="0" y="7"/>
                  </a:lnTo>
                  <a:lnTo>
                    <a:pt x="3" y="10"/>
                  </a:lnTo>
                  <a:lnTo>
                    <a:pt x="3" y="1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29" name="Freeform 354"/>
            <p:cNvSpPr/>
            <p:nvPr/>
          </p:nvSpPr>
          <p:spPr>
            <a:xfrm>
              <a:off x="4120" y="3161"/>
              <a:ext cx="39" cy="47"/>
            </a:xfrm>
            <a:custGeom>
              <a:avLst/>
              <a:gdLst>
                <a:gd name="txL" fmla="*/ 0 w 39"/>
                <a:gd name="txT" fmla="*/ 0 h 47"/>
                <a:gd name="txR" fmla="*/ 39 w 39"/>
                <a:gd name="txB" fmla="*/ 47 h 47"/>
              </a:gdLst>
              <a:ahLst/>
              <a:cxnLst>
                <a:cxn ang="0">
                  <a:pos x="34" y="0"/>
                </a:cxn>
                <a:cxn ang="0">
                  <a:pos x="24" y="1"/>
                </a:cxn>
                <a:cxn ang="0">
                  <a:pos x="0" y="38"/>
                </a:cxn>
                <a:cxn ang="0">
                  <a:pos x="12" y="47"/>
                </a:cxn>
                <a:cxn ang="0">
                  <a:pos x="36" y="10"/>
                </a:cxn>
                <a:cxn ang="0">
                  <a:pos x="34" y="0"/>
                </a:cxn>
                <a:cxn ang="0">
                  <a:pos x="36" y="10"/>
                </a:cxn>
                <a:cxn ang="0">
                  <a:pos x="39" y="3"/>
                </a:cxn>
                <a:cxn ang="0">
                  <a:pos x="34" y="0"/>
                </a:cxn>
              </a:cxnLst>
              <a:rect l="txL" t="txT" r="txR" b="txB"/>
              <a:pathLst>
                <a:path w="39" h="47">
                  <a:moveTo>
                    <a:pt x="34" y="0"/>
                  </a:moveTo>
                  <a:lnTo>
                    <a:pt x="24" y="1"/>
                  </a:lnTo>
                  <a:lnTo>
                    <a:pt x="0" y="38"/>
                  </a:lnTo>
                  <a:lnTo>
                    <a:pt x="12" y="47"/>
                  </a:lnTo>
                  <a:lnTo>
                    <a:pt x="36" y="10"/>
                  </a:lnTo>
                  <a:lnTo>
                    <a:pt x="34" y="0"/>
                  </a:lnTo>
                  <a:lnTo>
                    <a:pt x="36" y="10"/>
                  </a:lnTo>
                  <a:lnTo>
                    <a:pt x="39" y="3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30" name="Freeform 355"/>
            <p:cNvSpPr/>
            <p:nvPr/>
          </p:nvSpPr>
          <p:spPr>
            <a:xfrm>
              <a:off x="4144" y="3159"/>
              <a:ext cx="10" cy="13"/>
            </a:xfrm>
            <a:custGeom>
              <a:avLst/>
              <a:gdLst>
                <a:gd name="txL" fmla="*/ 0 w 10"/>
                <a:gd name="txT" fmla="*/ 0 h 13"/>
                <a:gd name="txR" fmla="*/ 10 w 10"/>
                <a:gd name="txB" fmla="*/ 13 h 13"/>
              </a:gdLst>
              <a:ahLst/>
              <a:cxnLst>
                <a:cxn ang="0">
                  <a:pos x="0" y="12"/>
                </a:cxn>
                <a:cxn ang="0">
                  <a:pos x="9" y="0"/>
                </a:cxn>
                <a:cxn ang="0">
                  <a:pos x="10" y="2"/>
                </a:cxn>
                <a:cxn ang="0">
                  <a:pos x="2" y="13"/>
                </a:cxn>
                <a:cxn ang="0">
                  <a:pos x="0" y="12"/>
                </a:cxn>
              </a:cxnLst>
              <a:rect l="txL" t="txT" r="txR" b="txB"/>
              <a:pathLst>
                <a:path w="10" h="13">
                  <a:moveTo>
                    <a:pt x="0" y="12"/>
                  </a:moveTo>
                  <a:lnTo>
                    <a:pt x="9" y="0"/>
                  </a:lnTo>
                  <a:lnTo>
                    <a:pt x="10" y="2"/>
                  </a:lnTo>
                  <a:lnTo>
                    <a:pt x="2" y="13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31" name="Freeform 356"/>
            <p:cNvSpPr/>
            <p:nvPr/>
          </p:nvSpPr>
          <p:spPr>
            <a:xfrm>
              <a:off x="4120" y="3142"/>
              <a:ext cx="21" cy="20"/>
            </a:xfrm>
            <a:custGeom>
              <a:avLst/>
              <a:gdLst>
                <a:gd name="txL" fmla="*/ 0 w 21"/>
                <a:gd name="txT" fmla="*/ 0 h 20"/>
                <a:gd name="txR" fmla="*/ 21 w 21"/>
                <a:gd name="txB" fmla="*/ 20 h 20"/>
              </a:gdLst>
              <a:ahLst/>
              <a:cxnLst>
                <a:cxn ang="0">
                  <a:pos x="0" y="12"/>
                </a:cxn>
                <a:cxn ang="0">
                  <a:pos x="9" y="0"/>
                </a:cxn>
                <a:cxn ang="0">
                  <a:pos x="21" y="8"/>
                </a:cxn>
                <a:cxn ang="0">
                  <a:pos x="12" y="20"/>
                </a:cxn>
                <a:cxn ang="0">
                  <a:pos x="0" y="12"/>
                </a:cxn>
              </a:cxnLst>
              <a:rect l="txL" t="txT" r="txR" b="txB"/>
              <a:pathLst>
                <a:path w="21" h="20">
                  <a:moveTo>
                    <a:pt x="0" y="12"/>
                  </a:moveTo>
                  <a:lnTo>
                    <a:pt x="9" y="0"/>
                  </a:lnTo>
                  <a:lnTo>
                    <a:pt x="21" y="8"/>
                  </a:lnTo>
                  <a:lnTo>
                    <a:pt x="12" y="2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32" name="Freeform 357"/>
            <p:cNvSpPr/>
            <p:nvPr/>
          </p:nvSpPr>
          <p:spPr>
            <a:xfrm>
              <a:off x="4109" y="3132"/>
              <a:ext cx="8" cy="13"/>
            </a:xfrm>
            <a:custGeom>
              <a:avLst/>
              <a:gdLst>
                <a:gd name="txL" fmla="*/ 0 w 8"/>
                <a:gd name="txT" fmla="*/ 0 h 13"/>
                <a:gd name="txR" fmla="*/ 8 w 8"/>
                <a:gd name="txB" fmla="*/ 13 h 13"/>
              </a:gdLst>
              <a:ahLst/>
              <a:cxnLst>
                <a:cxn ang="0">
                  <a:pos x="3" y="0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3" y="0"/>
                </a:cxn>
              </a:cxnLst>
              <a:rect l="txL" t="txT" r="txR" b="txB"/>
              <a:pathLst>
                <a:path w="8" h="13">
                  <a:moveTo>
                    <a:pt x="3" y="0"/>
                  </a:moveTo>
                  <a:lnTo>
                    <a:pt x="0" y="13"/>
                  </a:lnTo>
                  <a:lnTo>
                    <a:pt x="8" y="1"/>
                  </a:lnTo>
                  <a:lnTo>
                    <a:pt x="6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33" name="Rectangle 358"/>
            <p:cNvSpPr/>
            <p:nvPr/>
          </p:nvSpPr>
          <p:spPr>
            <a:xfrm>
              <a:off x="4100" y="3132"/>
              <a:ext cx="12" cy="13"/>
            </a:xfrm>
            <a:prstGeom prst="rect">
              <a:avLst/>
            </a:prstGeom>
            <a:solidFill>
              <a:srgbClr val="DA2725"/>
            </a:solidFill>
            <a:ln w="9525">
              <a:noFill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 i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en-US" altLang="x-none" sz="1800" i="1" dirty="0">
                <a:ea typeface="Arial" panose="020B0604020202020204" pitchFamily="34" charset="0"/>
              </a:endParaRPr>
            </a:p>
          </p:txBody>
        </p:sp>
        <p:sp>
          <p:nvSpPr>
            <p:cNvPr id="22634" name="Freeform 359"/>
            <p:cNvSpPr/>
            <p:nvPr/>
          </p:nvSpPr>
          <p:spPr>
            <a:xfrm>
              <a:off x="4046" y="3132"/>
              <a:ext cx="39" cy="13"/>
            </a:xfrm>
            <a:custGeom>
              <a:avLst/>
              <a:gdLst>
                <a:gd name="txL" fmla="*/ 0 w 39"/>
                <a:gd name="txT" fmla="*/ 0 h 13"/>
                <a:gd name="txR" fmla="*/ 39 w 39"/>
                <a:gd name="txB" fmla="*/ 13 h 13"/>
              </a:gdLst>
              <a:ahLst/>
              <a:cxnLst>
                <a:cxn ang="0">
                  <a:pos x="0" y="3"/>
                </a:cxn>
                <a:cxn ang="0">
                  <a:pos x="5" y="13"/>
                </a:cxn>
                <a:cxn ang="0">
                  <a:pos x="39" y="13"/>
                </a:cxn>
                <a:cxn ang="0">
                  <a:pos x="39" y="0"/>
                </a:cxn>
                <a:cxn ang="0">
                  <a:pos x="5" y="0"/>
                </a:cxn>
                <a:cxn ang="0">
                  <a:pos x="0" y="3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0" y="3"/>
                </a:cxn>
              </a:cxnLst>
              <a:rect l="txL" t="txT" r="txR" b="txB"/>
              <a:pathLst>
                <a:path w="39" h="13">
                  <a:moveTo>
                    <a:pt x="0" y="3"/>
                  </a:moveTo>
                  <a:lnTo>
                    <a:pt x="5" y="13"/>
                  </a:lnTo>
                  <a:lnTo>
                    <a:pt x="39" y="13"/>
                  </a:lnTo>
                  <a:lnTo>
                    <a:pt x="39" y="0"/>
                  </a:lnTo>
                  <a:lnTo>
                    <a:pt x="5" y="0"/>
                  </a:lnTo>
                  <a:lnTo>
                    <a:pt x="0" y="3"/>
                  </a:lnTo>
                  <a:lnTo>
                    <a:pt x="5" y="0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35" name="Freeform 360"/>
            <p:cNvSpPr/>
            <p:nvPr/>
          </p:nvSpPr>
          <p:spPr>
            <a:xfrm>
              <a:off x="4024" y="3135"/>
              <a:ext cx="32" cy="36"/>
            </a:xfrm>
            <a:custGeom>
              <a:avLst/>
              <a:gdLst>
                <a:gd name="txL" fmla="*/ 0 w 32"/>
                <a:gd name="txT" fmla="*/ 0 h 36"/>
                <a:gd name="txR" fmla="*/ 32 w 32"/>
                <a:gd name="txB" fmla="*/ 36 h 36"/>
              </a:gdLst>
              <a:ahLst/>
              <a:cxnLst>
                <a:cxn ang="0">
                  <a:pos x="10" y="36"/>
                </a:cxn>
                <a:cxn ang="0">
                  <a:pos x="0" y="27"/>
                </a:cxn>
                <a:cxn ang="0">
                  <a:pos x="22" y="0"/>
                </a:cxn>
                <a:cxn ang="0">
                  <a:pos x="32" y="9"/>
                </a:cxn>
                <a:cxn ang="0">
                  <a:pos x="10" y="36"/>
                </a:cxn>
              </a:cxnLst>
              <a:rect l="txL" t="txT" r="txR" b="txB"/>
              <a:pathLst>
                <a:path w="32" h="36">
                  <a:moveTo>
                    <a:pt x="10" y="36"/>
                  </a:moveTo>
                  <a:lnTo>
                    <a:pt x="0" y="27"/>
                  </a:lnTo>
                  <a:lnTo>
                    <a:pt x="22" y="0"/>
                  </a:lnTo>
                  <a:lnTo>
                    <a:pt x="32" y="9"/>
                  </a:lnTo>
                  <a:lnTo>
                    <a:pt x="10" y="36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36" name="Freeform 361"/>
            <p:cNvSpPr/>
            <p:nvPr/>
          </p:nvSpPr>
          <p:spPr>
            <a:xfrm>
              <a:off x="4010" y="3174"/>
              <a:ext cx="16" cy="15"/>
            </a:xfrm>
            <a:custGeom>
              <a:avLst/>
              <a:gdLst>
                <a:gd name="txL" fmla="*/ 0 w 16"/>
                <a:gd name="txT" fmla="*/ 0 h 15"/>
                <a:gd name="txR" fmla="*/ 16 w 16"/>
                <a:gd name="txB" fmla="*/ 15 h 15"/>
              </a:gdLst>
              <a:ahLst/>
              <a:cxnLst>
                <a:cxn ang="0">
                  <a:pos x="9" y="15"/>
                </a:cxn>
                <a:cxn ang="0">
                  <a:pos x="12" y="14"/>
                </a:cxn>
                <a:cxn ang="0">
                  <a:pos x="16" y="9"/>
                </a:cxn>
                <a:cxn ang="0">
                  <a:pos x="5" y="0"/>
                </a:cxn>
                <a:cxn ang="0">
                  <a:pos x="0" y="5"/>
                </a:cxn>
                <a:cxn ang="0">
                  <a:pos x="9" y="15"/>
                </a:cxn>
              </a:cxnLst>
              <a:rect l="txL" t="txT" r="txR" b="txB"/>
              <a:pathLst>
                <a:path w="16" h="15">
                  <a:moveTo>
                    <a:pt x="9" y="15"/>
                  </a:moveTo>
                  <a:lnTo>
                    <a:pt x="12" y="14"/>
                  </a:lnTo>
                  <a:lnTo>
                    <a:pt x="16" y="9"/>
                  </a:lnTo>
                  <a:lnTo>
                    <a:pt x="5" y="0"/>
                  </a:lnTo>
                  <a:lnTo>
                    <a:pt x="0" y="5"/>
                  </a:lnTo>
                  <a:lnTo>
                    <a:pt x="9" y="15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37" name="Freeform 362"/>
            <p:cNvSpPr/>
            <p:nvPr/>
          </p:nvSpPr>
          <p:spPr>
            <a:xfrm>
              <a:off x="4007" y="3177"/>
              <a:ext cx="12" cy="16"/>
            </a:xfrm>
            <a:custGeom>
              <a:avLst/>
              <a:gdLst>
                <a:gd name="txL" fmla="*/ 0 w 12"/>
                <a:gd name="txT" fmla="*/ 0 h 16"/>
                <a:gd name="txR" fmla="*/ 12 w 12"/>
                <a:gd name="txB" fmla="*/ 16 h 16"/>
              </a:gdLst>
              <a:ahLst/>
              <a:cxnLst>
                <a:cxn ang="0">
                  <a:pos x="5" y="16"/>
                </a:cxn>
                <a:cxn ang="0">
                  <a:pos x="0" y="2"/>
                </a:cxn>
                <a:cxn ang="0">
                  <a:pos x="7" y="0"/>
                </a:cxn>
                <a:cxn ang="0">
                  <a:pos x="12" y="12"/>
                </a:cxn>
                <a:cxn ang="0">
                  <a:pos x="5" y="16"/>
                </a:cxn>
              </a:cxnLst>
              <a:rect l="txL" t="txT" r="txR" b="txB"/>
              <a:pathLst>
                <a:path w="12" h="16">
                  <a:moveTo>
                    <a:pt x="5" y="16"/>
                  </a:moveTo>
                  <a:lnTo>
                    <a:pt x="0" y="2"/>
                  </a:lnTo>
                  <a:lnTo>
                    <a:pt x="7" y="0"/>
                  </a:lnTo>
                  <a:lnTo>
                    <a:pt x="12" y="12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38" name="Freeform 363"/>
            <p:cNvSpPr/>
            <p:nvPr/>
          </p:nvSpPr>
          <p:spPr>
            <a:xfrm>
              <a:off x="3980" y="3184"/>
              <a:ext cx="18" cy="19"/>
            </a:xfrm>
            <a:custGeom>
              <a:avLst/>
              <a:gdLst>
                <a:gd name="txL" fmla="*/ 0 w 18"/>
                <a:gd name="txT" fmla="*/ 0 h 19"/>
                <a:gd name="txR" fmla="*/ 18 w 18"/>
                <a:gd name="txB" fmla="*/ 19 h 19"/>
              </a:gdLst>
              <a:ahLst/>
              <a:cxnLst>
                <a:cxn ang="0">
                  <a:pos x="5" y="19"/>
                </a:cxn>
                <a:cxn ang="0">
                  <a:pos x="0" y="5"/>
                </a:cxn>
                <a:cxn ang="0">
                  <a:pos x="13" y="0"/>
                </a:cxn>
                <a:cxn ang="0">
                  <a:pos x="18" y="14"/>
                </a:cxn>
                <a:cxn ang="0">
                  <a:pos x="5" y="19"/>
                </a:cxn>
              </a:cxnLst>
              <a:rect l="txL" t="txT" r="txR" b="txB"/>
              <a:pathLst>
                <a:path w="18" h="19">
                  <a:moveTo>
                    <a:pt x="5" y="19"/>
                  </a:moveTo>
                  <a:lnTo>
                    <a:pt x="0" y="5"/>
                  </a:lnTo>
                  <a:lnTo>
                    <a:pt x="13" y="0"/>
                  </a:lnTo>
                  <a:lnTo>
                    <a:pt x="18" y="14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39" name="Freeform 364"/>
            <p:cNvSpPr/>
            <p:nvPr/>
          </p:nvSpPr>
          <p:spPr>
            <a:xfrm>
              <a:off x="3902" y="3196"/>
              <a:ext cx="71" cy="39"/>
            </a:xfrm>
            <a:custGeom>
              <a:avLst/>
              <a:gdLst>
                <a:gd name="txL" fmla="*/ 0 w 71"/>
                <a:gd name="txT" fmla="*/ 0 h 39"/>
                <a:gd name="txR" fmla="*/ 71 w 71"/>
                <a:gd name="txB" fmla="*/ 39 h 39"/>
              </a:gdLst>
              <a:ahLst/>
              <a:cxnLst>
                <a:cxn ang="0">
                  <a:pos x="5" y="39"/>
                </a:cxn>
                <a:cxn ang="0">
                  <a:pos x="0" y="25"/>
                </a:cxn>
                <a:cxn ang="0">
                  <a:pos x="64" y="0"/>
                </a:cxn>
                <a:cxn ang="0">
                  <a:pos x="71" y="12"/>
                </a:cxn>
                <a:cxn ang="0">
                  <a:pos x="5" y="39"/>
                </a:cxn>
              </a:cxnLst>
              <a:rect l="txL" t="txT" r="txR" b="txB"/>
              <a:pathLst>
                <a:path w="71" h="39">
                  <a:moveTo>
                    <a:pt x="5" y="39"/>
                  </a:moveTo>
                  <a:lnTo>
                    <a:pt x="0" y="25"/>
                  </a:lnTo>
                  <a:lnTo>
                    <a:pt x="64" y="0"/>
                  </a:lnTo>
                  <a:lnTo>
                    <a:pt x="71" y="12"/>
                  </a:lnTo>
                  <a:lnTo>
                    <a:pt x="5" y="39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40" name="Freeform 365"/>
            <p:cNvSpPr/>
            <p:nvPr/>
          </p:nvSpPr>
          <p:spPr>
            <a:xfrm>
              <a:off x="3873" y="3227"/>
              <a:ext cx="20" cy="17"/>
            </a:xfrm>
            <a:custGeom>
              <a:avLst/>
              <a:gdLst>
                <a:gd name="txL" fmla="*/ 0 w 20"/>
                <a:gd name="txT" fmla="*/ 0 h 17"/>
                <a:gd name="txR" fmla="*/ 20 w 20"/>
                <a:gd name="txB" fmla="*/ 17 h 17"/>
              </a:gdLst>
              <a:ahLst/>
              <a:cxnLst>
                <a:cxn ang="0">
                  <a:pos x="0" y="10"/>
                </a:cxn>
                <a:cxn ang="0">
                  <a:pos x="10" y="17"/>
                </a:cxn>
                <a:cxn ang="0">
                  <a:pos x="20" y="13"/>
                </a:cxn>
                <a:cxn ang="0">
                  <a:pos x="15" y="0"/>
                </a:cxn>
                <a:cxn ang="0">
                  <a:pos x="5" y="5"/>
                </a:cxn>
                <a:cxn ang="0">
                  <a:pos x="0" y="10"/>
                </a:cxn>
                <a:cxn ang="0">
                  <a:pos x="5" y="5"/>
                </a:cxn>
                <a:cxn ang="0">
                  <a:pos x="0" y="6"/>
                </a:cxn>
                <a:cxn ang="0">
                  <a:pos x="0" y="10"/>
                </a:cxn>
              </a:cxnLst>
              <a:rect l="txL" t="txT" r="txR" b="txB"/>
              <a:pathLst>
                <a:path w="20" h="17">
                  <a:moveTo>
                    <a:pt x="0" y="10"/>
                  </a:moveTo>
                  <a:lnTo>
                    <a:pt x="10" y="17"/>
                  </a:lnTo>
                  <a:lnTo>
                    <a:pt x="20" y="13"/>
                  </a:lnTo>
                  <a:lnTo>
                    <a:pt x="15" y="0"/>
                  </a:lnTo>
                  <a:lnTo>
                    <a:pt x="5" y="5"/>
                  </a:lnTo>
                  <a:lnTo>
                    <a:pt x="0" y="10"/>
                  </a:lnTo>
                  <a:lnTo>
                    <a:pt x="5" y="5"/>
                  </a:lnTo>
                  <a:lnTo>
                    <a:pt x="0" y="6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41" name="Freeform 366"/>
            <p:cNvSpPr/>
            <p:nvPr/>
          </p:nvSpPr>
          <p:spPr>
            <a:xfrm>
              <a:off x="3873" y="3237"/>
              <a:ext cx="14" cy="3"/>
            </a:xfrm>
            <a:custGeom>
              <a:avLst/>
              <a:gdLst>
                <a:gd name="txL" fmla="*/ 0 w 14"/>
                <a:gd name="txT" fmla="*/ 0 h 3"/>
                <a:gd name="txR" fmla="*/ 14 w 14"/>
                <a:gd name="txB" fmla="*/ 3 h 3"/>
              </a:gdLst>
              <a:ahLst/>
              <a:cxnLst>
                <a:cxn ang="0">
                  <a:pos x="14" y="3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14" y="1"/>
                </a:cxn>
                <a:cxn ang="0">
                  <a:pos x="14" y="3"/>
                </a:cxn>
              </a:cxnLst>
              <a:rect l="txL" t="txT" r="txR" b="txB"/>
              <a:pathLst>
                <a:path w="14" h="3">
                  <a:moveTo>
                    <a:pt x="14" y="3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14" y="1"/>
                  </a:lnTo>
                  <a:lnTo>
                    <a:pt x="14" y="3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42" name="Freeform 367"/>
            <p:cNvSpPr/>
            <p:nvPr/>
          </p:nvSpPr>
          <p:spPr>
            <a:xfrm>
              <a:off x="3871" y="3254"/>
              <a:ext cx="16" cy="15"/>
            </a:xfrm>
            <a:custGeom>
              <a:avLst/>
              <a:gdLst>
                <a:gd name="txL" fmla="*/ 0 w 16"/>
                <a:gd name="txT" fmla="*/ 0 h 15"/>
                <a:gd name="txR" fmla="*/ 16 w 16"/>
                <a:gd name="txB" fmla="*/ 15 h 15"/>
              </a:gdLst>
              <a:ahLst/>
              <a:cxnLst>
                <a:cxn ang="0">
                  <a:pos x="14" y="15"/>
                </a:cxn>
                <a:cxn ang="0">
                  <a:pos x="0" y="13"/>
                </a:cxn>
                <a:cxn ang="0">
                  <a:pos x="0" y="0"/>
                </a:cxn>
                <a:cxn ang="0">
                  <a:pos x="16" y="1"/>
                </a:cxn>
                <a:cxn ang="0">
                  <a:pos x="14" y="15"/>
                </a:cxn>
              </a:cxnLst>
              <a:rect l="txL" t="txT" r="txR" b="txB"/>
              <a:pathLst>
                <a:path w="16" h="15">
                  <a:moveTo>
                    <a:pt x="14" y="15"/>
                  </a:moveTo>
                  <a:lnTo>
                    <a:pt x="0" y="13"/>
                  </a:lnTo>
                  <a:lnTo>
                    <a:pt x="0" y="0"/>
                  </a:lnTo>
                  <a:lnTo>
                    <a:pt x="16" y="1"/>
                  </a:lnTo>
                  <a:lnTo>
                    <a:pt x="14" y="15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43" name="Freeform 368"/>
            <p:cNvSpPr/>
            <p:nvPr/>
          </p:nvSpPr>
          <p:spPr>
            <a:xfrm>
              <a:off x="3870" y="3282"/>
              <a:ext cx="15" cy="17"/>
            </a:xfrm>
            <a:custGeom>
              <a:avLst/>
              <a:gdLst>
                <a:gd name="txL" fmla="*/ 0 w 15"/>
                <a:gd name="txT" fmla="*/ 0 h 17"/>
                <a:gd name="txR" fmla="*/ 15 w 15"/>
                <a:gd name="txB" fmla="*/ 17 h 17"/>
              </a:gdLst>
              <a:ahLst/>
              <a:cxnLst>
                <a:cxn ang="0">
                  <a:pos x="13" y="17"/>
                </a:cxn>
                <a:cxn ang="0">
                  <a:pos x="13" y="14"/>
                </a:cxn>
                <a:cxn ang="0">
                  <a:pos x="15" y="0"/>
                </a:cxn>
                <a:cxn ang="0">
                  <a:pos x="1" y="0"/>
                </a:cxn>
                <a:cxn ang="0">
                  <a:pos x="0" y="12"/>
                </a:cxn>
                <a:cxn ang="0">
                  <a:pos x="13" y="17"/>
                </a:cxn>
              </a:cxnLst>
              <a:rect l="txL" t="txT" r="txR" b="txB"/>
              <a:pathLst>
                <a:path w="15" h="17">
                  <a:moveTo>
                    <a:pt x="13" y="17"/>
                  </a:moveTo>
                  <a:lnTo>
                    <a:pt x="13" y="14"/>
                  </a:lnTo>
                  <a:lnTo>
                    <a:pt x="15" y="0"/>
                  </a:lnTo>
                  <a:lnTo>
                    <a:pt x="1" y="0"/>
                  </a:lnTo>
                  <a:lnTo>
                    <a:pt x="0" y="12"/>
                  </a:lnTo>
                  <a:lnTo>
                    <a:pt x="13" y="17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44" name="Freeform 369"/>
            <p:cNvSpPr/>
            <p:nvPr/>
          </p:nvSpPr>
          <p:spPr>
            <a:xfrm>
              <a:off x="3843" y="3293"/>
              <a:ext cx="40" cy="56"/>
            </a:xfrm>
            <a:custGeom>
              <a:avLst/>
              <a:gdLst>
                <a:gd name="txL" fmla="*/ 0 w 40"/>
                <a:gd name="txT" fmla="*/ 0 h 56"/>
                <a:gd name="txR" fmla="*/ 40 w 40"/>
                <a:gd name="txB" fmla="*/ 56 h 56"/>
              </a:gdLst>
              <a:ahLst/>
              <a:cxnLst>
                <a:cxn ang="0">
                  <a:pos x="12" y="56"/>
                </a:cxn>
                <a:cxn ang="0">
                  <a:pos x="0" y="49"/>
                </a:cxn>
                <a:cxn ang="0">
                  <a:pos x="28" y="0"/>
                </a:cxn>
                <a:cxn ang="0">
                  <a:pos x="40" y="6"/>
                </a:cxn>
                <a:cxn ang="0">
                  <a:pos x="12" y="56"/>
                </a:cxn>
              </a:cxnLst>
              <a:rect l="txL" t="txT" r="txR" b="txB"/>
              <a:pathLst>
                <a:path w="40" h="56">
                  <a:moveTo>
                    <a:pt x="12" y="56"/>
                  </a:moveTo>
                  <a:lnTo>
                    <a:pt x="0" y="49"/>
                  </a:lnTo>
                  <a:lnTo>
                    <a:pt x="28" y="0"/>
                  </a:lnTo>
                  <a:lnTo>
                    <a:pt x="40" y="6"/>
                  </a:lnTo>
                  <a:lnTo>
                    <a:pt x="12" y="56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45" name="Freeform 370"/>
            <p:cNvSpPr/>
            <p:nvPr/>
          </p:nvSpPr>
          <p:spPr>
            <a:xfrm>
              <a:off x="3829" y="3355"/>
              <a:ext cx="19" cy="19"/>
            </a:xfrm>
            <a:custGeom>
              <a:avLst/>
              <a:gdLst>
                <a:gd name="txL" fmla="*/ 0 w 19"/>
                <a:gd name="txT" fmla="*/ 0 h 19"/>
                <a:gd name="txR" fmla="*/ 19 w 19"/>
                <a:gd name="txB" fmla="*/ 19 h 19"/>
              </a:gdLst>
              <a:ahLst/>
              <a:cxnLst>
                <a:cxn ang="0">
                  <a:pos x="12" y="19"/>
                </a:cxn>
                <a:cxn ang="0">
                  <a:pos x="0" y="12"/>
                </a:cxn>
                <a:cxn ang="0">
                  <a:pos x="7" y="0"/>
                </a:cxn>
                <a:cxn ang="0">
                  <a:pos x="19" y="7"/>
                </a:cxn>
                <a:cxn ang="0">
                  <a:pos x="12" y="19"/>
                </a:cxn>
              </a:cxnLst>
              <a:rect l="txL" t="txT" r="txR" b="txB"/>
              <a:pathLst>
                <a:path w="19" h="19">
                  <a:moveTo>
                    <a:pt x="12" y="19"/>
                  </a:moveTo>
                  <a:lnTo>
                    <a:pt x="0" y="12"/>
                  </a:lnTo>
                  <a:lnTo>
                    <a:pt x="7" y="0"/>
                  </a:lnTo>
                  <a:lnTo>
                    <a:pt x="19" y="7"/>
                  </a:lnTo>
                  <a:lnTo>
                    <a:pt x="12" y="19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46" name="Freeform 371"/>
            <p:cNvSpPr/>
            <p:nvPr/>
          </p:nvSpPr>
          <p:spPr>
            <a:xfrm>
              <a:off x="3827" y="3382"/>
              <a:ext cx="16" cy="17"/>
            </a:xfrm>
            <a:custGeom>
              <a:avLst/>
              <a:gdLst>
                <a:gd name="txL" fmla="*/ 0 w 16"/>
                <a:gd name="txT" fmla="*/ 0 h 17"/>
                <a:gd name="txR" fmla="*/ 16 w 16"/>
                <a:gd name="txB" fmla="*/ 17 h 17"/>
              </a:gdLst>
              <a:ahLst/>
              <a:cxnLst>
                <a:cxn ang="0">
                  <a:pos x="16" y="16"/>
                </a:cxn>
                <a:cxn ang="0">
                  <a:pos x="2" y="17"/>
                </a:cxn>
                <a:cxn ang="0">
                  <a:pos x="0" y="2"/>
                </a:cxn>
                <a:cxn ang="0">
                  <a:pos x="14" y="0"/>
                </a:cxn>
                <a:cxn ang="0">
                  <a:pos x="16" y="16"/>
                </a:cxn>
              </a:cxnLst>
              <a:rect l="txL" t="txT" r="txR" b="txB"/>
              <a:pathLst>
                <a:path w="16" h="17">
                  <a:moveTo>
                    <a:pt x="16" y="16"/>
                  </a:moveTo>
                  <a:lnTo>
                    <a:pt x="2" y="17"/>
                  </a:lnTo>
                  <a:lnTo>
                    <a:pt x="0" y="2"/>
                  </a:lnTo>
                  <a:lnTo>
                    <a:pt x="14" y="0"/>
                  </a:lnTo>
                  <a:lnTo>
                    <a:pt x="16" y="16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47" name="Freeform 372"/>
            <p:cNvSpPr/>
            <p:nvPr/>
          </p:nvSpPr>
          <p:spPr>
            <a:xfrm>
              <a:off x="3831" y="3411"/>
              <a:ext cx="22" cy="71"/>
            </a:xfrm>
            <a:custGeom>
              <a:avLst/>
              <a:gdLst>
                <a:gd name="txL" fmla="*/ 0 w 22"/>
                <a:gd name="txT" fmla="*/ 0 h 71"/>
                <a:gd name="txR" fmla="*/ 22 w 22"/>
                <a:gd name="txB" fmla="*/ 71 h 71"/>
              </a:gdLst>
              <a:ahLst/>
              <a:cxnLst>
                <a:cxn ang="0">
                  <a:pos x="22" y="70"/>
                </a:cxn>
                <a:cxn ang="0">
                  <a:pos x="8" y="71"/>
                </a:cxn>
                <a:cxn ang="0">
                  <a:pos x="0" y="2"/>
                </a:cxn>
                <a:cxn ang="0">
                  <a:pos x="13" y="0"/>
                </a:cxn>
                <a:cxn ang="0">
                  <a:pos x="22" y="70"/>
                </a:cxn>
              </a:cxnLst>
              <a:rect l="txL" t="txT" r="txR" b="txB"/>
              <a:pathLst>
                <a:path w="22" h="71">
                  <a:moveTo>
                    <a:pt x="22" y="70"/>
                  </a:moveTo>
                  <a:lnTo>
                    <a:pt x="8" y="71"/>
                  </a:lnTo>
                  <a:lnTo>
                    <a:pt x="0" y="2"/>
                  </a:lnTo>
                  <a:lnTo>
                    <a:pt x="13" y="0"/>
                  </a:lnTo>
                  <a:lnTo>
                    <a:pt x="22" y="7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48" name="Freeform 373"/>
            <p:cNvSpPr/>
            <p:nvPr/>
          </p:nvSpPr>
          <p:spPr>
            <a:xfrm>
              <a:off x="3841" y="3496"/>
              <a:ext cx="15" cy="15"/>
            </a:xfrm>
            <a:custGeom>
              <a:avLst/>
              <a:gdLst>
                <a:gd name="txL" fmla="*/ 0 w 15"/>
                <a:gd name="txT" fmla="*/ 0 h 15"/>
                <a:gd name="txR" fmla="*/ 15 w 15"/>
                <a:gd name="txB" fmla="*/ 15 h 15"/>
              </a:gdLst>
              <a:ahLst/>
              <a:cxnLst>
                <a:cxn ang="0">
                  <a:pos x="15" y="13"/>
                </a:cxn>
                <a:cxn ang="0">
                  <a:pos x="2" y="15"/>
                </a:cxn>
                <a:cxn ang="0">
                  <a:pos x="0" y="2"/>
                </a:cxn>
                <a:cxn ang="0">
                  <a:pos x="14" y="0"/>
                </a:cxn>
                <a:cxn ang="0">
                  <a:pos x="15" y="13"/>
                </a:cxn>
              </a:cxnLst>
              <a:rect l="txL" t="txT" r="txR" b="txB"/>
              <a:pathLst>
                <a:path w="15" h="15">
                  <a:moveTo>
                    <a:pt x="15" y="13"/>
                  </a:moveTo>
                  <a:lnTo>
                    <a:pt x="2" y="15"/>
                  </a:lnTo>
                  <a:lnTo>
                    <a:pt x="0" y="2"/>
                  </a:lnTo>
                  <a:lnTo>
                    <a:pt x="14" y="0"/>
                  </a:lnTo>
                  <a:lnTo>
                    <a:pt x="15" y="13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49" name="Freeform 374"/>
            <p:cNvSpPr/>
            <p:nvPr/>
          </p:nvSpPr>
          <p:spPr>
            <a:xfrm>
              <a:off x="3844" y="3523"/>
              <a:ext cx="16" cy="15"/>
            </a:xfrm>
            <a:custGeom>
              <a:avLst/>
              <a:gdLst>
                <a:gd name="txL" fmla="*/ 0 w 16"/>
                <a:gd name="txT" fmla="*/ 0 h 15"/>
                <a:gd name="txR" fmla="*/ 16 w 16"/>
                <a:gd name="txB" fmla="*/ 15 h 15"/>
              </a:gdLst>
              <a:ahLst/>
              <a:cxnLst>
                <a:cxn ang="0">
                  <a:pos x="16" y="13"/>
                </a:cxn>
                <a:cxn ang="0">
                  <a:pos x="2" y="15"/>
                </a:cxn>
                <a:cxn ang="0">
                  <a:pos x="0" y="2"/>
                </a:cxn>
                <a:cxn ang="0">
                  <a:pos x="14" y="0"/>
                </a:cxn>
                <a:cxn ang="0">
                  <a:pos x="16" y="13"/>
                </a:cxn>
              </a:cxnLst>
              <a:rect l="txL" t="txT" r="txR" b="txB"/>
              <a:pathLst>
                <a:path w="16" h="15">
                  <a:moveTo>
                    <a:pt x="16" y="13"/>
                  </a:moveTo>
                  <a:lnTo>
                    <a:pt x="2" y="15"/>
                  </a:lnTo>
                  <a:lnTo>
                    <a:pt x="0" y="2"/>
                  </a:lnTo>
                  <a:lnTo>
                    <a:pt x="14" y="0"/>
                  </a:lnTo>
                  <a:lnTo>
                    <a:pt x="16" y="13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50" name="Freeform 375"/>
            <p:cNvSpPr/>
            <p:nvPr/>
          </p:nvSpPr>
          <p:spPr>
            <a:xfrm>
              <a:off x="3775" y="3538"/>
              <a:ext cx="71" cy="20"/>
            </a:xfrm>
            <a:custGeom>
              <a:avLst/>
              <a:gdLst>
                <a:gd name="txL" fmla="*/ 0 w 71"/>
                <a:gd name="txT" fmla="*/ 0 h 20"/>
                <a:gd name="txR" fmla="*/ 71 w 71"/>
                <a:gd name="txB" fmla="*/ 20 h 20"/>
              </a:gdLst>
              <a:ahLst/>
              <a:cxnLst>
                <a:cxn ang="0">
                  <a:pos x="0" y="20"/>
                </a:cxn>
                <a:cxn ang="0">
                  <a:pos x="0" y="7"/>
                </a:cxn>
                <a:cxn ang="0">
                  <a:pos x="69" y="0"/>
                </a:cxn>
                <a:cxn ang="0">
                  <a:pos x="71" y="14"/>
                </a:cxn>
                <a:cxn ang="0">
                  <a:pos x="0" y="20"/>
                </a:cxn>
              </a:cxnLst>
              <a:rect l="txL" t="txT" r="txR" b="txB"/>
              <a:pathLst>
                <a:path w="71" h="20">
                  <a:moveTo>
                    <a:pt x="0" y="20"/>
                  </a:moveTo>
                  <a:lnTo>
                    <a:pt x="0" y="7"/>
                  </a:lnTo>
                  <a:lnTo>
                    <a:pt x="69" y="0"/>
                  </a:lnTo>
                  <a:lnTo>
                    <a:pt x="71" y="14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51" name="Freeform 376"/>
            <p:cNvSpPr/>
            <p:nvPr/>
          </p:nvSpPr>
          <p:spPr>
            <a:xfrm>
              <a:off x="3746" y="3545"/>
              <a:ext cx="15" cy="15"/>
            </a:xfrm>
            <a:custGeom>
              <a:avLst/>
              <a:gdLst>
                <a:gd name="txL" fmla="*/ 0 w 15"/>
                <a:gd name="txT" fmla="*/ 0 h 15"/>
                <a:gd name="txR" fmla="*/ 15 w 15"/>
                <a:gd name="txB" fmla="*/ 15 h 15"/>
              </a:gdLst>
              <a:ahLst/>
              <a:cxnLst>
                <a:cxn ang="0">
                  <a:pos x="2" y="15"/>
                </a:cxn>
                <a:cxn ang="0">
                  <a:pos x="0" y="2"/>
                </a:cxn>
                <a:cxn ang="0">
                  <a:pos x="14" y="0"/>
                </a:cxn>
                <a:cxn ang="0">
                  <a:pos x="15" y="15"/>
                </a:cxn>
                <a:cxn ang="0">
                  <a:pos x="2" y="15"/>
                </a:cxn>
              </a:cxnLst>
              <a:rect l="txL" t="txT" r="txR" b="txB"/>
              <a:pathLst>
                <a:path w="15" h="15">
                  <a:moveTo>
                    <a:pt x="2" y="15"/>
                  </a:moveTo>
                  <a:lnTo>
                    <a:pt x="0" y="2"/>
                  </a:lnTo>
                  <a:lnTo>
                    <a:pt x="14" y="0"/>
                  </a:lnTo>
                  <a:lnTo>
                    <a:pt x="15" y="15"/>
                  </a:lnTo>
                  <a:lnTo>
                    <a:pt x="2" y="15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52" name="Freeform 377"/>
            <p:cNvSpPr/>
            <p:nvPr/>
          </p:nvSpPr>
          <p:spPr>
            <a:xfrm>
              <a:off x="3719" y="3555"/>
              <a:ext cx="20" cy="19"/>
            </a:xfrm>
            <a:custGeom>
              <a:avLst/>
              <a:gdLst>
                <a:gd name="txL" fmla="*/ 0 w 20"/>
                <a:gd name="txT" fmla="*/ 0 h 19"/>
                <a:gd name="txR" fmla="*/ 20 w 20"/>
                <a:gd name="txB" fmla="*/ 19 h 19"/>
              </a:gdLst>
              <a:ahLst/>
              <a:cxnLst>
                <a:cxn ang="0">
                  <a:pos x="10" y="19"/>
                </a:cxn>
                <a:cxn ang="0">
                  <a:pos x="0" y="9"/>
                </a:cxn>
                <a:cxn ang="0">
                  <a:pos x="12" y="0"/>
                </a:cxn>
                <a:cxn ang="0">
                  <a:pos x="20" y="10"/>
                </a:cxn>
                <a:cxn ang="0">
                  <a:pos x="10" y="19"/>
                </a:cxn>
              </a:cxnLst>
              <a:rect l="txL" t="txT" r="txR" b="txB"/>
              <a:pathLst>
                <a:path w="20" h="19">
                  <a:moveTo>
                    <a:pt x="10" y="19"/>
                  </a:moveTo>
                  <a:lnTo>
                    <a:pt x="0" y="9"/>
                  </a:lnTo>
                  <a:lnTo>
                    <a:pt x="12" y="0"/>
                  </a:lnTo>
                  <a:lnTo>
                    <a:pt x="20" y="10"/>
                  </a:lnTo>
                  <a:lnTo>
                    <a:pt x="10" y="19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53" name="Freeform 378"/>
            <p:cNvSpPr/>
            <p:nvPr/>
          </p:nvSpPr>
          <p:spPr>
            <a:xfrm>
              <a:off x="3668" y="3574"/>
              <a:ext cx="51" cy="44"/>
            </a:xfrm>
            <a:custGeom>
              <a:avLst/>
              <a:gdLst>
                <a:gd name="txL" fmla="*/ 0 w 51"/>
                <a:gd name="txT" fmla="*/ 0 h 44"/>
                <a:gd name="txR" fmla="*/ 51 w 51"/>
                <a:gd name="txB" fmla="*/ 44 h 44"/>
              </a:gdLst>
              <a:ahLst/>
              <a:cxnLst>
                <a:cxn ang="0">
                  <a:pos x="0" y="37"/>
                </a:cxn>
                <a:cxn ang="0">
                  <a:pos x="12" y="44"/>
                </a:cxn>
                <a:cxn ang="0">
                  <a:pos x="51" y="10"/>
                </a:cxn>
                <a:cxn ang="0">
                  <a:pos x="41" y="0"/>
                </a:cxn>
                <a:cxn ang="0">
                  <a:pos x="4" y="34"/>
                </a:cxn>
                <a:cxn ang="0">
                  <a:pos x="0" y="37"/>
                </a:cxn>
              </a:cxnLst>
              <a:rect l="txL" t="txT" r="txR" b="txB"/>
              <a:pathLst>
                <a:path w="51" h="44">
                  <a:moveTo>
                    <a:pt x="0" y="37"/>
                  </a:moveTo>
                  <a:lnTo>
                    <a:pt x="12" y="44"/>
                  </a:lnTo>
                  <a:lnTo>
                    <a:pt x="51" y="10"/>
                  </a:lnTo>
                  <a:lnTo>
                    <a:pt x="41" y="0"/>
                  </a:lnTo>
                  <a:lnTo>
                    <a:pt x="4" y="34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54" name="Freeform 379"/>
            <p:cNvSpPr/>
            <p:nvPr/>
          </p:nvSpPr>
          <p:spPr>
            <a:xfrm>
              <a:off x="3665" y="3611"/>
              <a:ext cx="18" cy="22"/>
            </a:xfrm>
            <a:custGeom>
              <a:avLst/>
              <a:gdLst>
                <a:gd name="txL" fmla="*/ 0 w 18"/>
                <a:gd name="txT" fmla="*/ 0 h 22"/>
                <a:gd name="txR" fmla="*/ 18 w 18"/>
                <a:gd name="txB" fmla="*/ 22 h 22"/>
              </a:gdLst>
              <a:ahLst/>
              <a:cxnLst>
                <a:cxn ang="0">
                  <a:pos x="15" y="22"/>
                </a:cxn>
                <a:cxn ang="0">
                  <a:pos x="0" y="20"/>
                </a:cxn>
                <a:cxn ang="0">
                  <a:pos x="3" y="0"/>
                </a:cxn>
                <a:cxn ang="0">
                  <a:pos x="18" y="2"/>
                </a:cxn>
                <a:cxn ang="0">
                  <a:pos x="15" y="22"/>
                </a:cxn>
              </a:cxnLst>
              <a:rect l="txL" t="txT" r="txR" b="txB"/>
              <a:pathLst>
                <a:path w="18" h="22">
                  <a:moveTo>
                    <a:pt x="15" y="22"/>
                  </a:moveTo>
                  <a:lnTo>
                    <a:pt x="0" y="20"/>
                  </a:lnTo>
                  <a:lnTo>
                    <a:pt x="3" y="0"/>
                  </a:lnTo>
                  <a:lnTo>
                    <a:pt x="18" y="2"/>
                  </a:lnTo>
                  <a:lnTo>
                    <a:pt x="15" y="22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55" name="Freeform 380"/>
            <p:cNvSpPr/>
            <p:nvPr/>
          </p:nvSpPr>
          <p:spPr>
            <a:xfrm>
              <a:off x="3661" y="3645"/>
              <a:ext cx="16" cy="17"/>
            </a:xfrm>
            <a:custGeom>
              <a:avLst/>
              <a:gdLst>
                <a:gd name="txL" fmla="*/ 0 w 16"/>
                <a:gd name="txT" fmla="*/ 0 h 17"/>
                <a:gd name="txR" fmla="*/ 16 w 16"/>
                <a:gd name="txB" fmla="*/ 17 h 17"/>
              </a:gdLst>
              <a:ahLst/>
              <a:cxnLst>
                <a:cxn ang="0">
                  <a:pos x="14" y="17"/>
                </a:cxn>
                <a:cxn ang="0">
                  <a:pos x="0" y="13"/>
                </a:cxn>
                <a:cxn ang="0">
                  <a:pos x="2" y="0"/>
                </a:cxn>
                <a:cxn ang="0">
                  <a:pos x="16" y="2"/>
                </a:cxn>
                <a:cxn ang="0">
                  <a:pos x="14" y="17"/>
                </a:cxn>
              </a:cxnLst>
              <a:rect l="txL" t="txT" r="txR" b="txB"/>
              <a:pathLst>
                <a:path w="16" h="17">
                  <a:moveTo>
                    <a:pt x="14" y="17"/>
                  </a:moveTo>
                  <a:lnTo>
                    <a:pt x="0" y="13"/>
                  </a:lnTo>
                  <a:lnTo>
                    <a:pt x="2" y="0"/>
                  </a:lnTo>
                  <a:lnTo>
                    <a:pt x="16" y="2"/>
                  </a:lnTo>
                  <a:lnTo>
                    <a:pt x="14" y="17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56" name="Freeform 381"/>
            <p:cNvSpPr/>
            <p:nvPr/>
          </p:nvSpPr>
          <p:spPr>
            <a:xfrm>
              <a:off x="3656" y="3672"/>
              <a:ext cx="17" cy="17"/>
            </a:xfrm>
            <a:custGeom>
              <a:avLst/>
              <a:gdLst>
                <a:gd name="txL" fmla="*/ 0 w 17"/>
                <a:gd name="txT" fmla="*/ 0 h 17"/>
                <a:gd name="txR" fmla="*/ 17 w 17"/>
                <a:gd name="txB" fmla="*/ 17 h 17"/>
              </a:gdLst>
              <a:ahLst/>
              <a:cxnLst>
                <a:cxn ang="0">
                  <a:pos x="14" y="17"/>
                </a:cxn>
                <a:cxn ang="0">
                  <a:pos x="0" y="15"/>
                </a:cxn>
                <a:cxn ang="0">
                  <a:pos x="2" y="0"/>
                </a:cxn>
                <a:cxn ang="0">
                  <a:pos x="17" y="3"/>
                </a:cxn>
                <a:cxn ang="0">
                  <a:pos x="14" y="17"/>
                </a:cxn>
              </a:cxnLst>
              <a:rect l="txL" t="txT" r="txR" b="txB"/>
              <a:pathLst>
                <a:path w="17" h="17">
                  <a:moveTo>
                    <a:pt x="14" y="17"/>
                  </a:moveTo>
                  <a:lnTo>
                    <a:pt x="0" y="15"/>
                  </a:lnTo>
                  <a:lnTo>
                    <a:pt x="2" y="0"/>
                  </a:lnTo>
                  <a:lnTo>
                    <a:pt x="17" y="3"/>
                  </a:lnTo>
                  <a:lnTo>
                    <a:pt x="14" y="17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57" name="Freeform 382"/>
            <p:cNvSpPr/>
            <p:nvPr/>
          </p:nvSpPr>
          <p:spPr>
            <a:xfrm>
              <a:off x="3658" y="3699"/>
              <a:ext cx="39" cy="64"/>
            </a:xfrm>
            <a:custGeom>
              <a:avLst/>
              <a:gdLst>
                <a:gd name="txL" fmla="*/ 0 w 39"/>
                <a:gd name="txT" fmla="*/ 0 h 64"/>
                <a:gd name="txR" fmla="*/ 39 w 39"/>
                <a:gd name="txB" fmla="*/ 64 h 64"/>
              </a:gdLst>
              <a:ahLst/>
              <a:cxnLst>
                <a:cxn ang="0">
                  <a:pos x="37" y="64"/>
                </a:cxn>
                <a:cxn ang="0">
                  <a:pos x="37" y="58"/>
                </a:cxn>
                <a:cxn ang="0">
                  <a:pos x="14" y="0"/>
                </a:cxn>
                <a:cxn ang="0">
                  <a:pos x="0" y="5"/>
                </a:cxn>
                <a:cxn ang="0">
                  <a:pos x="25" y="63"/>
                </a:cxn>
                <a:cxn ang="0">
                  <a:pos x="37" y="64"/>
                </a:cxn>
                <a:cxn ang="0">
                  <a:pos x="37" y="64"/>
                </a:cxn>
                <a:cxn ang="0">
                  <a:pos x="39" y="61"/>
                </a:cxn>
                <a:cxn ang="0">
                  <a:pos x="37" y="58"/>
                </a:cxn>
                <a:cxn ang="0">
                  <a:pos x="37" y="64"/>
                </a:cxn>
              </a:cxnLst>
              <a:rect l="txL" t="txT" r="txR" b="txB"/>
              <a:pathLst>
                <a:path w="39" h="64">
                  <a:moveTo>
                    <a:pt x="37" y="64"/>
                  </a:moveTo>
                  <a:lnTo>
                    <a:pt x="37" y="58"/>
                  </a:lnTo>
                  <a:lnTo>
                    <a:pt x="14" y="0"/>
                  </a:lnTo>
                  <a:lnTo>
                    <a:pt x="0" y="5"/>
                  </a:lnTo>
                  <a:lnTo>
                    <a:pt x="25" y="63"/>
                  </a:lnTo>
                  <a:lnTo>
                    <a:pt x="37" y="64"/>
                  </a:lnTo>
                  <a:lnTo>
                    <a:pt x="39" y="61"/>
                  </a:lnTo>
                  <a:lnTo>
                    <a:pt x="37" y="58"/>
                  </a:lnTo>
                  <a:lnTo>
                    <a:pt x="37" y="64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58" name="Freeform 383"/>
            <p:cNvSpPr/>
            <p:nvPr/>
          </p:nvSpPr>
          <p:spPr>
            <a:xfrm>
              <a:off x="3678" y="3755"/>
              <a:ext cx="17" cy="15"/>
            </a:xfrm>
            <a:custGeom>
              <a:avLst/>
              <a:gdLst>
                <a:gd name="txL" fmla="*/ 0 w 17"/>
                <a:gd name="txT" fmla="*/ 0 h 15"/>
                <a:gd name="txR" fmla="*/ 17 w 17"/>
                <a:gd name="txB" fmla="*/ 15 h 15"/>
              </a:gdLst>
              <a:ahLst/>
              <a:cxnLst>
                <a:cxn ang="0">
                  <a:pos x="12" y="15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17" y="8"/>
                </a:cxn>
                <a:cxn ang="0">
                  <a:pos x="12" y="15"/>
                </a:cxn>
              </a:cxnLst>
              <a:rect l="txL" t="txT" r="txR" b="txB"/>
              <a:pathLst>
                <a:path w="17" h="15">
                  <a:moveTo>
                    <a:pt x="12" y="15"/>
                  </a:moveTo>
                  <a:lnTo>
                    <a:pt x="0" y="5"/>
                  </a:lnTo>
                  <a:lnTo>
                    <a:pt x="5" y="0"/>
                  </a:lnTo>
                  <a:lnTo>
                    <a:pt x="17" y="8"/>
                  </a:lnTo>
                  <a:lnTo>
                    <a:pt x="12" y="15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59" name="Freeform 384"/>
            <p:cNvSpPr/>
            <p:nvPr/>
          </p:nvSpPr>
          <p:spPr>
            <a:xfrm>
              <a:off x="3661" y="3772"/>
              <a:ext cx="19" cy="18"/>
            </a:xfrm>
            <a:custGeom>
              <a:avLst/>
              <a:gdLst>
                <a:gd name="txL" fmla="*/ 0 w 19"/>
                <a:gd name="txT" fmla="*/ 0 h 18"/>
                <a:gd name="txR" fmla="*/ 19 w 19"/>
                <a:gd name="txB" fmla="*/ 18 h 18"/>
              </a:gdLst>
              <a:ahLst/>
              <a:cxnLst>
                <a:cxn ang="0">
                  <a:pos x="11" y="18"/>
                </a:cxn>
                <a:cxn ang="0">
                  <a:pos x="0" y="10"/>
                </a:cxn>
                <a:cxn ang="0">
                  <a:pos x="9" y="0"/>
                </a:cxn>
                <a:cxn ang="0">
                  <a:pos x="19" y="8"/>
                </a:cxn>
                <a:cxn ang="0">
                  <a:pos x="11" y="18"/>
                </a:cxn>
              </a:cxnLst>
              <a:rect l="txL" t="txT" r="txR" b="txB"/>
              <a:pathLst>
                <a:path w="19" h="18">
                  <a:moveTo>
                    <a:pt x="11" y="18"/>
                  </a:moveTo>
                  <a:lnTo>
                    <a:pt x="0" y="10"/>
                  </a:lnTo>
                  <a:lnTo>
                    <a:pt x="9" y="0"/>
                  </a:lnTo>
                  <a:lnTo>
                    <a:pt x="19" y="8"/>
                  </a:lnTo>
                  <a:lnTo>
                    <a:pt x="11" y="18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60" name="Freeform 385"/>
            <p:cNvSpPr/>
            <p:nvPr/>
          </p:nvSpPr>
          <p:spPr>
            <a:xfrm>
              <a:off x="3650" y="3792"/>
              <a:ext cx="13" cy="12"/>
            </a:xfrm>
            <a:custGeom>
              <a:avLst/>
              <a:gdLst>
                <a:gd name="txL" fmla="*/ 0 w 13"/>
                <a:gd name="txT" fmla="*/ 0 h 12"/>
                <a:gd name="txR" fmla="*/ 13 w 13"/>
                <a:gd name="txB" fmla="*/ 12 h 12"/>
              </a:gdLst>
              <a:ahLst/>
              <a:cxnLst>
                <a:cxn ang="0">
                  <a:pos x="0" y="5"/>
                </a:cxn>
                <a:cxn ang="0">
                  <a:pos x="11" y="12"/>
                </a:cxn>
                <a:cxn ang="0">
                  <a:pos x="13" y="10"/>
                </a:cxn>
                <a:cxn ang="0">
                  <a:pos x="1" y="0"/>
                </a:cxn>
                <a:cxn ang="0">
                  <a:pos x="0" y="4"/>
                </a:cxn>
                <a:cxn ang="0">
                  <a:pos x="0" y="5"/>
                </a:cxn>
              </a:cxnLst>
              <a:rect l="txL" t="txT" r="txR" b="txB"/>
              <a:pathLst>
                <a:path w="13" h="12">
                  <a:moveTo>
                    <a:pt x="0" y="5"/>
                  </a:moveTo>
                  <a:lnTo>
                    <a:pt x="11" y="12"/>
                  </a:lnTo>
                  <a:lnTo>
                    <a:pt x="13" y="10"/>
                  </a:lnTo>
                  <a:lnTo>
                    <a:pt x="1" y="0"/>
                  </a:lnTo>
                  <a:lnTo>
                    <a:pt x="0" y="4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61" name="Freeform 386"/>
            <p:cNvSpPr/>
            <p:nvPr/>
          </p:nvSpPr>
          <p:spPr>
            <a:xfrm>
              <a:off x="3645" y="3797"/>
              <a:ext cx="16" cy="16"/>
            </a:xfrm>
            <a:custGeom>
              <a:avLst/>
              <a:gdLst>
                <a:gd name="txL" fmla="*/ 0 w 16"/>
                <a:gd name="txT" fmla="*/ 0 h 16"/>
                <a:gd name="txR" fmla="*/ 16 w 16"/>
                <a:gd name="txB" fmla="*/ 16 h 16"/>
              </a:gdLst>
              <a:ahLst/>
              <a:cxnLst>
                <a:cxn ang="0">
                  <a:pos x="13" y="16"/>
                </a:cxn>
                <a:cxn ang="0">
                  <a:pos x="0" y="10"/>
                </a:cxn>
                <a:cxn ang="0">
                  <a:pos x="5" y="0"/>
                </a:cxn>
                <a:cxn ang="0">
                  <a:pos x="16" y="5"/>
                </a:cxn>
                <a:cxn ang="0">
                  <a:pos x="13" y="16"/>
                </a:cxn>
              </a:cxnLst>
              <a:rect l="txL" t="txT" r="txR" b="txB"/>
              <a:pathLst>
                <a:path w="16" h="16">
                  <a:moveTo>
                    <a:pt x="13" y="16"/>
                  </a:moveTo>
                  <a:lnTo>
                    <a:pt x="0" y="10"/>
                  </a:lnTo>
                  <a:lnTo>
                    <a:pt x="5" y="0"/>
                  </a:lnTo>
                  <a:lnTo>
                    <a:pt x="16" y="5"/>
                  </a:lnTo>
                  <a:lnTo>
                    <a:pt x="13" y="16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62" name="Freeform 387"/>
            <p:cNvSpPr/>
            <p:nvPr/>
          </p:nvSpPr>
          <p:spPr>
            <a:xfrm>
              <a:off x="3628" y="3821"/>
              <a:ext cx="23" cy="29"/>
            </a:xfrm>
            <a:custGeom>
              <a:avLst/>
              <a:gdLst>
                <a:gd name="txL" fmla="*/ 0 w 23"/>
                <a:gd name="txT" fmla="*/ 0 h 29"/>
                <a:gd name="txR" fmla="*/ 23 w 23"/>
                <a:gd name="txB" fmla="*/ 29 h 29"/>
              </a:gdLst>
              <a:ahLst/>
              <a:cxnLst>
                <a:cxn ang="0">
                  <a:pos x="1" y="29"/>
                </a:cxn>
                <a:cxn ang="0">
                  <a:pos x="13" y="29"/>
                </a:cxn>
                <a:cxn ang="0">
                  <a:pos x="23" y="5"/>
                </a:cxn>
                <a:cxn ang="0">
                  <a:pos x="11" y="0"/>
                </a:cxn>
                <a:cxn ang="0">
                  <a:pos x="1" y="24"/>
                </a:cxn>
                <a:cxn ang="0">
                  <a:pos x="1" y="29"/>
                </a:cxn>
                <a:cxn ang="0">
                  <a:pos x="1" y="24"/>
                </a:cxn>
                <a:cxn ang="0">
                  <a:pos x="0" y="27"/>
                </a:cxn>
                <a:cxn ang="0">
                  <a:pos x="1" y="29"/>
                </a:cxn>
              </a:cxnLst>
              <a:rect l="txL" t="txT" r="txR" b="txB"/>
              <a:pathLst>
                <a:path w="23" h="29">
                  <a:moveTo>
                    <a:pt x="1" y="29"/>
                  </a:moveTo>
                  <a:lnTo>
                    <a:pt x="13" y="29"/>
                  </a:lnTo>
                  <a:lnTo>
                    <a:pt x="23" y="5"/>
                  </a:lnTo>
                  <a:lnTo>
                    <a:pt x="11" y="0"/>
                  </a:lnTo>
                  <a:lnTo>
                    <a:pt x="1" y="24"/>
                  </a:lnTo>
                  <a:lnTo>
                    <a:pt x="1" y="29"/>
                  </a:lnTo>
                  <a:lnTo>
                    <a:pt x="1" y="24"/>
                  </a:lnTo>
                  <a:lnTo>
                    <a:pt x="0" y="27"/>
                  </a:lnTo>
                  <a:lnTo>
                    <a:pt x="1" y="29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63" name="Freeform 388"/>
            <p:cNvSpPr/>
            <p:nvPr/>
          </p:nvSpPr>
          <p:spPr>
            <a:xfrm>
              <a:off x="3629" y="3845"/>
              <a:ext cx="31" cy="45"/>
            </a:xfrm>
            <a:custGeom>
              <a:avLst/>
              <a:gdLst>
                <a:gd name="txL" fmla="*/ 0 w 31"/>
                <a:gd name="txT" fmla="*/ 0 h 45"/>
                <a:gd name="txR" fmla="*/ 31 w 31"/>
                <a:gd name="txB" fmla="*/ 45 h 45"/>
              </a:gdLst>
              <a:ahLst/>
              <a:cxnLst>
                <a:cxn ang="0">
                  <a:pos x="31" y="40"/>
                </a:cxn>
                <a:cxn ang="0">
                  <a:pos x="17" y="45"/>
                </a:cxn>
                <a:cxn ang="0">
                  <a:pos x="0" y="5"/>
                </a:cxn>
                <a:cxn ang="0">
                  <a:pos x="12" y="0"/>
                </a:cxn>
                <a:cxn ang="0">
                  <a:pos x="31" y="40"/>
                </a:cxn>
              </a:cxnLst>
              <a:rect l="txL" t="txT" r="txR" b="txB"/>
              <a:pathLst>
                <a:path w="31" h="45">
                  <a:moveTo>
                    <a:pt x="31" y="40"/>
                  </a:moveTo>
                  <a:lnTo>
                    <a:pt x="17" y="45"/>
                  </a:lnTo>
                  <a:lnTo>
                    <a:pt x="0" y="5"/>
                  </a:lnTo>
                  <a:lnTo>
                    <a:pt x="12" y="0"/>
                  </a:lnTo>
                  <a:lnTo>
                    <a:pt x="31" y="4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64" name="Freeform 389"/>
            <p:cNvSpPr/>
            <p:nvPr/>
          </p:nvSpPr>
          <p:spPr>
            <a:xfrm>
              <a:off x="3653" y="3897"/>
              <a:ext cx="19" cy="19"/>
            </a:xfrm>
            <a:custGeom>
              <a:avLst/>
              <a:gdLst>
                <a:gd name="txL" fmla="*/ 0 w 19"/>
                <a:gd name="txT" fmla="*/ 0 h 19"/>
                <a:gd name="txR" fmla="*/ 19 w 19"/>
                <a:gd name="txB" fmla="*/ 19 h 19"/>
              </a:gdLst>
              <a:ahLst/>
              <a:cxnLst>
                <a:cxn ang="0">
                  <a:pos x="19" y="14"/>
                </a:cxn>
                <a:cxn ang="0">
                  <a:pos x="5" y="19"/>
                </a:cxn>
                <a:cxn ang="0">
                  <a:pos x="0" y="7"/>
                </a:cxn>
                <a:cxn ang="0">
                  <a:pos x="12" y="0"/>
                </a:cxn>
                <a:cxn ang="0">
                  <a:pos x="19" y="14"/>
                </a:cxn>
              </a:cxnLst>
              <a:rect l="txL" t="txT" r="txR" b="txB"/>
              <a:pathLst>
                <a:path w="19" h="19">
                  <a:moveTo>
                    <a:pt x="19" y="14"/>
                  </a:moveTo>
                  <a:lnTo>
                    <a:pt x="5" y="19"/>
                  </a:lnTo>
                  <a:lnTo>
                    <a:pt x="0" y="7"/>
                  </a:lnTo>
                  <a:lnTo>
                    <a:pt x="12" y="0"/>
                  </a:lnTo>
                  <a:lnTo>
                    <a:pt x="19" y="14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65" name="Freeform 390"/>
            <p:cNvSpPr/>
            <p:nvPr/>
          </p:nvSpPr>
          <p:spPr>
            <a:xfrm>
              <a:off x="3663" y="3923"/>
              <a:ext cx="20" cy="18"/>
            </a:xfrm>
            <a:custGeom>
              <a:avLst/>
              <a:gdLst>
                <a:gd name="txL" fmla="*/ 0 w 20"/>
                <a:gd name="txT" fmla="*/ 0 h 18"/>
                <a:gd name="txR" fmla="*/ 20 w 20"/>
                <a:gd name="txB" fmla="*/ 18 h 18"/>
              </a:gdLst>
              <a:ahLst/>
              <a:cxnLst>
                <a:cxn ang="0">
                  <a:pos x="20" y="13"/>
                </a:cxn>
                <a:cxn ang="0">
                  <a:pos x="7" y="18"/>
                </a:cxn>
                <a:cxn ang="0">
                  <a:pos x="0" y="6"/>
                </a:cxn>
                <a:cxn ang="0">
                  <a:pos x="14" y="0"/>
                </a:cxn>
                <a:cxn ang="0">
                  <a:pos x="20" y="13"/>
                </a:cxn>
              </a:cxnLst>
              <a:rect l="txL" t="txT" r="txR" b="txB"/>
              <a:pathLst>
                <a:path w="20" h="18">
                  <a:moveTo>
                    <a:pt x="20" y="13"/>
                  </a:moveTo>
                  <a:lnTo>
                    <a:pt x="7" y="18"/>
                  </a:lnTo>
                  <a:lnTo>
                    <a:pt x="0" y="6"/>
                  </a:lnTo>
                  <a:lnTo>
                    <a:pt x="14" y="0"/>
                  </a:lnTo>
                  <a:lnTo>
                    <a:pt x="20" y="13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66" name="Freeform 391"/>
            <p:cNvSpPr/>
            <p:nvPr/>
          </p:nvSpPr>
          <p:spPr>
            <a:xfrm>
              <a:off x="3683" y="3941"/>
              <a:ext cx="72" cy="39"/>
            </a:xfrm>
            <a:custGeom>
              <a:avLst/>
              <a:gdLst>
                <a:gd name="txL" fmla="*/ 0 w 72"/>
                <a:gd name="txT" fmla="*/ 0 h 39"/>
                <a:gd name="txR" fmla="*/ 72 w 72"/>
                <a:gd name="txB" fmla="*/ 39 h 39"/>
              </a:gdLst>
              <a:ahLst/>
              <a:cxnLst>
                <a:cxn ang="0">
                  <a:pos x="72" y="32"/>
                </a:cxn>
                <a:cxn ang="0">
                  <a:pos x="67" y="26"/>
                </a:cxn>
                <a:cxn ang="0">
                  <a:pos x="6" y="0"/>
                </a:cxn>
                <a:cxn ang="0">
                  <a:pos x="0" y="14"/>
                </a:cxn>
                <a:cxn ang="0">
                  <a:pos x="61" y="39"/>
                </a:cxn>
                <a:cxn ang="0">
                  <a:pos x="72" y="32"/>
                </a:cxn>
                <a:cxn ang="0">
                  <a:pos x="72" y="32"/>
                </a:cxn>
                <a:cxn ang="0">
                  <a:pos x="72" y="27"/>
                </a:cxn>
                <a:cxn ang="0">
                  <a:pos x="67" y="26"/>
                </a:cxn>
                <a:cxn ang="0">
                  <a:pos x="72" y="32"/>
                </a:cxn>
              </a:cxnLst>
              <a:rect l="txL" t="txT" r="txR" b="txB"/>
              <a:pathLst>
                <a:path w="72" h="39">
                  <a:moveTo>
                    <a:pt x="72" y="32"/>
                  </a:moveTo>
                  <a:lnTo>
                    <a:pt x="67" y="26"/>
                  </a:lnTo>
                  <a:lnTo>
                    <a:pt x="6" y="0"/>
                  </a:lnTo>
                  <a:lnTo>
                    <a:pt x="0" y="14"/>
                  </a:lnTo>
                  <a:lnTo>
                    <a:pt x="61" y="39"/>
                  </a:lnTo>
                  <a:lnTo>
                    <a:pt x="72" y="32"/>
                  </a:lnTo>
                  <a:lnTo>
                    <a:pt x="72" y="27"/>
                  </a:lnTo>
                  <a:lnTo>
                    <a:pt x="67" y="26"/>
                  </a:lnTo>
                  <a:lnTo>
                    <a:pt x="72" y="32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67" name="Rectangle 392"/>
            <p:cNvSpPr/>
            <p:nvPr/>
          </p:nvSpPr>
          <p:spPr>
            <a:xfrm>
              <a:off x="3741" y="3973"/>
              <a:ext cx="14" cy="4"/>
            </a:xfrm>
            <a:prstGeom prst="rect">
              <a:avLst/>
            </a:prstGeom>
            <a:solidFill>
              <a:srgbClr val="DA2725"/>
            </a:solidFill>
            <a:ln w="9525">
              <a:noFill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 i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en-US" altLang="x-none" sz="1800" i="1" dirty="0">
                <a:ea typeface="Arial" panose="020B0604020202020204" pitchFamily="34" charset="0"/>
              </a:endParaRPr>
            </a:p>
          </p:txBody>
        </p:sp>
        <p:sp>
          <p:nvSpPr>
            <p:cNvPr id="22668" name="Freeform 393"/>
            <p:cNvSpPr/>
            <p:nvPr/>
          </p:nvSpPr>
          <p:spPr>
            <a:xfrm>
              <a:off x="3741" y="3990"/>
              <a:ext cx="15" cy="16"/>
            </a:xfrm>
            <a:custGeom>
              <a:avLst/>
              <a:gdLst>
                <a:gd name="txL" fmla="*/ 0 w 15"/>
                <a:gd name="txT" fmla="*/ 0 h 16"/>
                <a:gd name="txR" fmla="*/ 15 w 15"/>
                <a:gd name="txB" fmla="*/ 16 h 16"/>
              </a:gdLst>
              <a:ahLst/>
              <a:cxnLst>
                <a:cxn ang="0">
                  <a:pos x="15" y="16"/>
                </a:cxn>
                <a:cxn ang="0">
                  <a:pos x="0" y="16"/>
                </a:cxn>
                <a:cxn ang="0">
                  <a:pos x="0" y="2"/>
                </a:cxn>
                <a:cxn ang="0">
                  <a:pos x="14" y="0"/>
                </a:cxn>
                <a:cxn ang="0">
                  <a:pos x="15" y="16"/>
                </a:cxn>
              </a:cxnLst>
              <a:rect l="txL" t="txT" r="txR" b="txB"/>
              <a:pathLst>
                <a:path w="15" h="16">
                  <a:moveTo>
                    <a:pt x="15" y="16"/>
                  </a:moveTo>
                  <a:lnTo>
                    <a:pt x="0" y="16"/>
                  </a:lnTo>
                  <a:lnTo>
                    <a:pt x="0" y="2"/>
                  </a:lnTo>
                  <a:lnTo>
                    <a:pt x="14" y="0"/>
                  </a:lnTo>
                  <a:lnTo>
                    <a:pt x="15" y="16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69" name="Freeform 394"/>
            <p:cNvSpPr/>
            <p:nvPr/>
          </p:nvSpPr>
          <p:spPr>
            <a:xfrm>
              <a:off x="3741" y="4019"/>
              <a:ext cx="15" cy="15"/>
            </a:xfrm>
            <a:custGeom>
              <a:avLst/>
              <a:gdLst>
                <a:gd name="txL" fmla="*/ 0 w 15"/>
                <a:gd name="txT" fmla="*/ 0 h 15"/>
                <a:gd name="txR" fmla="*/ 15 w 15"/>
                <a:gd name="txB" fmla="*/ 15 h 15"/>
              </a:gdLst>
              <a:ahLst/>
              <a:cxnLst>
                <a:cxn ang="0">
                  <a:pos x="15" y="14"/>
                </a:cxn>
                <a:cxn ang="0">
                  <a:pos x="2" y="15"/>
                </a:cxn>
                <a:cxn ang="0">
                  <a:pos x="0" y="0"/>
                </a:cxn>
                <a:cxn ang="0">
                  <a:pos x="15" y="0"/>
                </a:cxn>
                <a:cxn ang="0">
                  <a:pos x="15" y="14"/>
                </a:cxn>
              </a:cxnLst>
              <a:rect l="txL" t="txT" r="txR" b="txB"/>
              <a:pathLst>
                <a:path w="15" h="15">
                  <a:moveTo>
                    <a:pt x="15" y="14"/>
                  </a:moveTo>
                  <a:lnTo>
                    <a:pt x="2" y="1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4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70" name="Freeform 395"/>
            <p:cNvSpPr/>
            <p:nvPr/>
          </p:nvSpPr>
          <p:spPr>
            <a:xfrm>
              <a:off x="3743" y="4048"/>
              <a:ext cx="15" cy="39"/>
            </a:xfrm>
            <a:custGeom>
              <a:avLst/>
              <a:gdLst>
                <a:gd name="txL" fmla="*/ 0 w 15"/>
                <a:gd name="txT" fmla="*/ 0 h 39"/>
                <a:gd name="txR" fmla="*/ 15 w 15"/>
                <a:gd name="txB" fmla="*/ 39 h 39"/>
              </a:gdLst>
              <a:ahLst/>
              <a:cxnLst>
                <a:cxn ang="0">
                  <a:pos x="13" y="39"/>
                </a:cxn>
                <a:cxn ang="0">
                  <a:pos x="15" y="34"/>
                </a:cxn>
                <a:cxn ang="0">
                  <a:pos x="13" y="0"/>
                </a:cxn>
                <a:cxn ang="0">
                  <a:pos x="0" y="0"/>
                </a:cxn>
                <a:cxn ang="0">
                  <a:pos x="1" y="34"/>
                </a:cxn>
                <a:cxn ang="0">
                  <a:pos x="13" y="39"/>
                </a:cxn>
              </a:cxnLst>
              <a:rect l="txL" t="txT" r="txR" b="txB"/>
              <a:pathLst>
                <a:path w="15" h="39">
                  <a:moveTo>
                    <a:pt x="13" y="39"/>
                  </a:moveTo>
                  <a:lnTo>
                    <a:pt x="15" y="34"/>
                  </a:lnTo>
                  <a:lnTo>
                    <a:pt x="13" y="0"/>
                  </a:lnTo>
                  <a:lnTo>
                    <a:pt x="0" y="0"/>
                  </a:lnTo>
                  <a:lnTo>
                    <a:pt x="1" y="34"/>
                  </a:lnTo>
                  <a:lnTo>
                    <a:pt x="13" y="39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71" name="Freeform 396"/>
            <p:cNvSpPr/>
            <p:nvPr/>
          </p:nvSpPr>
          <p:spPr>
            <a:xfrm>
              <a:off x="3722" y="4078"/>
              <a:ext cx="34" cy="38"/>
            </a:xfrm>
            <a:custGeom>
              <a:avLst/>
              <a:gdLst>
                <a:gd name="txL" fmla="*/ 0 w 34"/>
                <a:gd name="txT" fmla="*/ 0 h 38"/>
                <a:gd name="txR" fmla="*/ 34 w 34"/>
                <a:gd name="txB" fmla="*/ 38 h 38"/>
              </a:gdLst>
              <a:ahLst/>
              <a:cxnLst>
                <a:cxn ang="0">
                  <a:pos x="12" y="38"/>
                </a:cxn>
                <a:cxn ang="0">
                  <a:pos x="0" y="27"/>
                </a:cxn>
                <a:cxn ang="0">
                  <a:pos x="24" y="0"/>
                </a:cxn>
                <a:cxn ang="0">
                  <a:pos x="34" y="9"/>
                </a:cxn>
                <a:cxn ang="0">
                  <a:pos x="12" y="38"/>
                </a:cxn>
              </a:cxnLst>
              <a:rect l="txL" t="txT" r="txR" b="txB"/>
              <a:pathLst>
                <a:path w="34" h="38">
                  <a:moveTo>
                    <a:pt x="12" y="38"/>
                  </a:moveTo>
                  <a:lnTo>
                    <a:pt x="0" y="27"/>
                  </a:lnTo>
                  <a:lnTo>
                    <a:pt x="24" y="0"/>
                  </a:lnTo>
                  <a:lnTo>
                    <a:pt x="34" y="9"/>
                  </a:lnTo>
                  <a:lnTo>
                    <a:pt x="12" y="38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72" name="Freeform 397"/>
            <p:cNvSpPr/>
            <p:nvPr/>
          </p:nvSpPr>
          <p:spPr>
            <a:xfrm>
              <a:off x="3705" y="4117"/>
              <a:ext cx="21" cy="21"/>
            </a:xfrm>
            <a:custGeom>
              <a:avLst/>
              <a:gdLst>
                <a:gd name="txL" fmla="*/ 0 w 21"/>
                <a:gd name="txT" fmla="*/ 0 h 21"/>
                <a:gd name="txR" fmla="*/ 21 w 21"/>
                <a:gd name="txB" fmla="*/ 21 h 21"/>
              </a:gdLst>
              <a:ahLst/>
              <a:cxnLst>
                <a:cxn ang="0">
                  <a:pos x="12" y="21"/>
                </a:cxn>
                <a:cxn ang="0">
                  <a:pos x="0" y="10"/>
                </a:cxn>
                <a:cxn ang="0">
                  <a:pos x="9" y="0"/>
                </a:cxn>
                <a:cxn ang="0">
                  <a:pos x="21" y="9"/>
                </a:cxn>
                <a:cxn ang="0">
                  <a:pos x="12" y="21"/>
                </a:cxn>
              </a:cxnLst>
              <a:rect l="txL" t="txT" r="txR" b="txB"/>
              <a:pathLst>
                <a:path w="21" h="21">
                  <a:moveTo>
                    <a:pt x="12" y="21"/>
                  </a:moveTo>
                  <a:lnTo>
                    <a:pt x="0" y="10"/>
                  </a:lnTo>
                  <a:lnTo>
                    <a:pt x="9" y="0"/>
                  </a:lnTo>
                  <a:lnTo>
                    <a:pt x="21" y="9"/>
                  </a:lnTo>
                  <a:lnTo>
                    <a:pt x="12" y="21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73" name="Freeform 398"/>
            <p:cNvSpPr/>
            <p:nvPr/>
          </p:nvSpPr>
          <p:spPr>
            <a:xfrm>
              <a:off x="3694" y="4139"/>
              <a:ext cx="13" cy="12"/>
            </a:xfrm>
            <a:custGeom>
              <a:avLst/>
              <a:gdLst>
                <a:gd name="txL" fmla="*/ 0 w 13"/>
                <a:gd name="txT" fmla="*/ 0 h 12"/>
                <a:gd name="txR" fmla="*/ 13 w 13"/>
                <a:gd name="txB" fmla="*/ 12 h 12"/>
              </a:gdLst>
              <a:ahLst/>
              <a:cxnLst>
                <a:cxn ang="0">
                  <a:pos x="0" y="5"/>
                </a:cxn>
                <a:cxn ang="0">
                  <a:pos x="11" y="12"/>
                </a:cxn>
                <a:cxn ang="0">
                  <a:pos x="13" y="9"/>
                </a:cxn>
                <a:cxn ang="0">
                  <a:pos x="3" y="0"/>
                </a:cxn>
                <a:cxn ang="0">
                  <a:pos x="0" y="4"/>
                </a:cxn>
                <a:cxn ang="0">
                  <a:pos x="0" y="5"/>
                </a:cxn>
              </a:cxnLst>
              <a:rect l="txL" t="txT" r="txR" b="txB"/>
              <a:pathLst>
                <a:path w="13" h="12">
                  <a:moveTo>
                    <a:pt x="0" y="5"/>
                  </a:moveTo>
                  <a:lnTo>
                    <a:pt x="11" y="12"/>
                  </a:lnTo>
                  <a:lnTo>
                    <a:pt x="13" y="9"/>
                  </a:lnTo>
                  <a:lnTo>
                    <a:pt x="3" y="0"/>
                  </a:lnTo>
                  <a:lnTo>
                    <a:pt x="0" y="4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74" name="Freeform 399"/>
            <p:cNvSpPr/>
            <p:nvPr/>
          </p:nvSpPr>
          <p:spPr>
            <a:xfrm>
              <a:off x="3690" y="4144"/>
              <a:ext cx="17" cy="14"/>
            </a:xfrm>
            <a:custGeom>
              <a:avLst/>
              <a:gdLst>
                <a:gd name="txL" fmla="*/ 0 w 17"/>
                <a:gd name="txT" fmla="*/ 0 h 14"/>
                <a:gd name="txR" fmla="*/ 17 w 17"/>
                <a:gd name="txB" fmla="*/ 14 h 14"/>
              </a:gdLst>
              <a:ahLst/>
              <a:cxnLst>
                <a:cxn ang="0">
                  <a:pos x="14" y="14"/>
                </a:cxn>
                <a:cxn ang="0">
                  <a:pos x="0" y="11"/>
                </a:cxn>
                <a:cxn ang="0">
                  <a:pos x="4" y="0"/>
                </a:cxn>
                <a:cxn ang="0">
                  <a:pos x="17" y="5"/>
                </a:cxn>
                <a:cxn ang="0">
                  <a:pos x="14" y="14"/>
                </a:cxn>
              </a:cxnLst>
              <a:rect l="txL" t="txT" r="txR" b="txB"/>
              <a:pathLst>
                <a:path w="17" h="14">
                  <a:moveTo>
                    <a:pt x="14" y="14"/>
                  </a:moveTo>
                  <a:lnTo>
                    <a:pt x="0" y="11"/>
                  </a:lnTo>
                  <a:lnTo>
                    <a:pt x="4" y="0"/>
                  </a:lnTo>
                  <a:lnTo>
                    <a:pt x="17" y="5"/>
                  </a:lnTo>
                  <a:lnTo>
                    <a:pt x="14" y="14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75" name="Freeform 400"/>
            <p:cNvSpPr/>
            <p:nvPr/>
          </p:nvSpPr>
          <p:spPr>
            <a:xfrm>
              <a:off x="3680" y="4168"/>
              <a:ext cx="19" cy="31"/>
            </a:xfrm>
            <a:custGeom>
              <a:avLst/>
              <a:gdLst>
                <a:gd name="txL" fmla="*/ 0 w 19"/>
                <a:gd name="txT" fmla="*/ 0 h 31"/>
                <a:gd name="txR" fmla="*/ 19 w 19"/>
                <a:gd name="txB" fmla="*/ 31 h 31"/>
              </a:gdLst>
              <a:ahLst/>
              <a:cxnLst>
                <a:cxn ang="0">
                  <a:pos x="9" y="31"/>
                </a:cxn>
                <a:cxn ang="0">
                  <a:pos x="14" y="26"/>
                </a:cxn>
                <a:cxn ang="0">
                  <a:pos x="19" y="4"/>
                </a:cxn>
                <a:cxn ang="0">
                  <a:pos x="5" y="0"/>
                </a:cxn>
                <a:cxn ang="0">
                  <a:pos x="0" y="20"/>
                </a:cxn>
                <a:cxn ang="0">
                  <a:pos x="9" y="31"/>
                </a:cxn>
                <a:cxn ang="0">
                  <a:pos x="9" y="31"/>
                </a:cxn>
                <a:cxn ang="0">
                  <a:pos x="12" y="29"/>
                </a:cxn>
                <a:cxn ang="0">
                  <a:pos x="14" y="26"/>
                </a:cxn>
                <a:cxn ang="0">
                  <a:pos x="9" y="31"/>
                </a:cxn>
              </a:cxnLst>
              <a:rect l="txL" t="txT" r="txR" b="txB"/>
              <a:pathLst>
                <a:path w="19" h="31">
                  <a:moveTo>
                    <a:pt x="9" y="31"/>
                  </a:moveTo>
                  <a:lnTo>
                    <a:pt x="14" y="26"/>
                  </a:lnTo>
                  <a:lnTo>
                    <a:pt x="19" y="4"/>
                  </a:lnTo>
                  <a:lnTo>
                    <a:pt x="5" y="0"/>
                  </a:lnTo>
                  <a:lnTo>
                    <a:pt x="0" y="20"/>
                  </a:lnTo>
                  <a:lnTo>
                    <a:pt x="9" y="31"/>
                  </a:lnTo>
                  <a:lnTo>
                    <a:pt x="12" y="29"/>
                  </a:lnTo>
                  <a:lnTo>
                    <a:pt x="14" y="26"/>
                  </a:lnTo>
                  <a:lnTo>
                    <a:pt x="9" y="31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76" name="Freeform 401"/>
            <p:cNvSpPr/>
            <p:nvPr/>
          </p:nvSpPr>
          <p:spPr>
            <a:xfrm>
              <a:off x="3638" y="4185"/>
              <a:ext cx="51" cy="29"/>
            </a:xfrm>
            <a:custGeom>
              <a:avLst/>
              <a:gdLst>
                <a:gd name="txL" fmla="*/ 0 w 51"/>
                <a:gd name="txT" fmla="*/ 0 h 29"/>
                <a:gd name="txR" fmla="*/ 51 w 51"/>
                <a:gd name="txB" fmla="*/ 29 h 29"/>
              </a:gdLst>
              <a:ahLst/>
              <a:cxnLst>
                <a:cxn ang="0">
                  <a:pos x="5" y="29"/>
                </a:cxn>
                <a:cxn ang="0">
                  <a:pos x="0" y="15"/>
                </a:cxn>
                <a:cxn ang="0">
                  <a:pos x="45" y="0"/>
                </a:cxn>
                <a:cxn ang="0">
                  <a:pos x="51" y="14"/>
                </a:cxn>
                <a:cxn ang="0">
                  <a:pos x="5" y="29"/>
                </a:cxn>
              </a:cxnLst>
              <a:rect l="txL" t="txT" r="txR" b="txB"/>
              <a:pathLst>
                <a:path w="51" h="29">
                  <a:moveTo>
                    <a:pt x="5" y="29"/>
                  </a:moveTo>
                  <a:lnTo>
                    <a:pt x="0" y="15"/>
                  </a:lnTo>
                  <a:lnTo>
                    <a:pt x="45" y="0"/>
                  </a:lnTo>
                  <a:lnTo>
                    <a:pt x="51" y="14"/>
                  </a:lnTo>
                  <a:lnTo>
                    <a:pt x="5" y="29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77" name="Freeform 402"/>
            <p:cNvSpPr/>
            <p:nvPr/>
          </p:nvSpPr>
          <p:spPr>
            <a:xfrm>
              <a:off x="3612" y="4197"/>
              <a:ext cx="21" cy="19"/>
            </a:xfrm>
            <a:custGeom>
              <a:avLst/>
              <a:gdLst>
                <a:gd name="txL" fmla="*/ 0 w 21"/>
                <a:gd name="txT" fmla="*/ 0 h 19"/>
                <a:gd name="txR" fmla="*/ 21 w 21"/>
                <a:gd name="txB" fmla="*/ 19 h 19"/>
              </a:gdLst>
              <a:ahLst/>
              <a:cxnLst>
                <a:cxn ang="0">
                  <a:pos x="0" y="10"/>
                </a:cxn>
                <a:cxn ang="0">
                  <a:pos x="9" y="0"/>
                </a:cxn>
                <a:cxn ang="0">
                  <a:pos x="21" y="8"/>
                </a:cxn>
                <a:cxn ang="0">
                  <a:pos x="11" y="19"/>
                </a:cxn>
                <a:cxn ang="0">
                  <a:pos x="0" y="10"/>
                </a:cxn>
              </a:cxnLst>
              <a:rect l="txL" t="txT" r="txR" b="txB"/>
              <a:pathLst>
                <a:path w="21" h="19">
                  <a:moveTo>
                    <a:pt x="0" y="10"/>
                  </a:moveTo>
                  <a:lnTo>
                    <a:pt x="9" y="0"/>
                  </a:lnTo>
                  <a:lnTo>
                    <a:pt x="21" y="8"/>
                  </a:lnTo>
                  <a:lnTo>
                    <a:pt x="11" y="19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78" name="Freeform 403"/>
            <p:cNvSpPr/>
            <p:nvPr/>
          </p:nvSpPr>
          <p:spPr>
            <a:xfrm>
              <a:off x="3590" y="4178"/>
              <a:ext cx="21" cy="21"/>
            </a:xfrm>
            <a:custGeom>
              <a:avLst/>
              <a:gdLst>
                <a:gd name="txL" fmla="*/ 0 w 21"/>
                <a:gd name="txT" fmla="*/ 0 h 21"/>
                <a:gd name="txR" fmla="*/ 21 w 21"/>
                <a:gd name="txB" fmla="*/ 21 h 21"/>
              </a:gdLst>
              <a:ahLst/>
              <a:cxnLst>
                <a:cxn ang="0">
                  <a:pos x="0" y="10"/>
                </a:cxn>
                <a:cxn ang="0">
                  <a:pos x="11" y="0"/>
                </a:cxn>
                <a:cxn ang="0">
                  <a:pos x="21" y="9"/>
                </a:cxn>
                <a:cxn ang="0">
                  <a:pos x="12" y="21"/>
                </a:cxn>
                <a:cxn ang="0">
                  <a:pos x="0" y="10"/>
                </a:cxn>
              </a:cxnLst>
              <a:rect l="txL" t="txT" r="txR" b="txB"/>
              <a:pathLst>
                <a:path w="21" h="21">
                  <a:moveTo>
                    <a:pt x="0" y="10"/>
                  </a:moveTo>
                  <a:lnTo>
                    <a:pt x="11" y="0"/>
                  </a:lnTo>
                  <a:lnTo>
                    <a:pt x="21" y="9"/>
                  </a:lnTo>
                  <a:lnTo>
                    <a:pt x="12" y="21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79" name="Freeform 404"/>
            <p:cNvSpPr/>
            <p:nvPr/>
          </p:nvSpPr>
          <p:spPr>
            <a:xfrm>
              <a:off x="3541" y="4133"/>
              <a:ext cx="49" cy="47"/>
            </a:xfrm>
            <a:custGeom>
              <a:avLst/>
              <a:gdLst>
                <a:gd name="txL" fmla="*/ 0 w 49"/>
                <a:gd name="txT" fmla="*/ 0 h 47"/>
                <a:gd name="txR" fmla="*/ 49 w 49"/>
                <a:gd name="txB" fmla="*/ 47 h 47"/>
              </a:gdLst>
              <a:ahLst/>
              <a:cxnLst>
                <a:cxn ang="0">
                  <a:pos x="5" y="0"/>
                </a:cxn>
                <a:cxn ang="0">
                  <a:pos x="0" y="13"/>
                </a:cxn>
                <a:cxn ang="0">
                  <a:pos x="39" y="47"/>
                </a:cxn>
                <a:cxn ang="0">
                  <a:pos x="49" y="35"/>
                </a:cxn>
                <a:cxn ang="0">
                  <a:pos x="10" y="1"/>
                </a:cxn>
                <a:cxn ang="0">
                  <a:pos x="5" y="0"/>
                </a:cxn>
              </a:cxnLst>
              <a:rect l="txL" t="txT" r="txR" b="txB"/>
              <a:pathLst>
                <a:path w="49" h="47">
                  <a:moveTo>
                    <a:pt x="5" y="0"/>
                  </a:moveTo>
                  <a:lnTo>
                    <a:pt x="0" y="13"/>
                  </a:lnTo>
                  <a:lnTo>
                    <a:pt x="39" y="47"/>
                  </a:lnTo>
                  <a:lnTo>
                    <a:pt x="49" y="35"/>
                  </a:lnTo>
                  <a:lnTo>
                    <a:pt x="10" y="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80" name="Freeform 405"/>
            <p:cNvSpPr/>
            <p:nvPr/>
          </p:nvSpPr>
          <p:spPr>
            <a:xfrm>
              <a:off x="3526" y="4133"/>
              <a:ext cx="20" cy="15"/>
            </a:xfrm>
            <a:custGeom>
              <a:avLst/>
              <a:gdLst>
                <a:gd name="txL" fmla="*/ 0 w 20"/>
                <a:gd name="txT" fmla="*/ 0 h 15"/>
                <a:gd name="txR" fmla="*/ 20 w 20"/>
                <a:gd name="txB" fmla="*/ 15 h 15"/>
              </a:gdLst>
              <a:ahLst/>
              <a:cxnLst>
                <a:cxn ang="0">
                  <a:pos x="0" y="13"/>
                </a:cxn>
                <a:cxn ang="0">
                  <a:pos x="2" y="0"/>
                </a:cxn>
                <a:cxn ang="0">
                  <a:pos x="20" y="0"/>
                </a:cxn>
                <a:cxn ang="0">
                  <a:pos x="20" y="15"/>
                </a:cxn>
                <a:cxn ang="0">
                  <a:pos x="0" y="13"/>
                </a:cxn>
              </a:cxnLst>
              <a:rect l="txL" t="txT" r="txR" b="txB"/>
              <a:pathLst>
                <a:path w="20" h="15">
                  <a:moveTo>
                    <a:pt x="0" y="13"/>
                  </a:moveTo>
                  <a:lnTo>
                    <a:pt x="2" y="0"/>
                  </a:lnTo>
                  <a:lnTo>
                    <a:pt x="20" y="0"/>
                  </a:lnTo>
                  <a:lnTo>
                    <a:pt x="20" y="15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81" name="Freeform 406"/>
            <p:cNvSpPr/>
            <p:nvPr/>
          </p:nvSpPr>
          <p:spPr>
            <a:xfrm>
              <a:off x="3499" y="4129"/>
              <a:ext cx="15" cy="15"/>
            </a:xfrm>
            <a:custGeom>
              <a:avLst/>
              <a:gdLst>
                <a:gd name="txL" fmla="*/ 0 w 15"/>
                <a:gd name="txT" fmla="*/ 0 h 15"/>
                <a:gd name="txR" fmla="*/ 15 w 15"/>
                <a:gd name="txB" fmla="*/ 15 h 15"/>
              </a:gdLst>
              <a:ahLst/>
              <a:cxnLst>
                <a:cxn ang="0">
                  <a:pos x="0" y="15"/>
                </a:cxn>
                <a:cxn ang="0">
                  <a:pos x="0" y="0"/>
                </a:cxn>
                <a:cxn ang="0">
                  <a:pos x="15" y="2"/>
                </a:cxn>
                <a:cxn ang="0">
                  <a:pos x="13" y="15"/>
                </a:cxn>
                <a:cxn ang="0">
                  <a:pos x="0" y="15"/>
                </a:cxn>
              </a:cxnLst>
              <a:rect l="txL" t="txT" r="txR" b="txB"/>
              <a:pathLst>
                <a:path w="15" h="15">
                  <a:moveTo>
                    <a:pt x="0" y="15"/>
                  </a:moveTo>
                  <a:lnTo>
                    <a:pt x="0" y="0"/>
                  </a:lnTo>
                  <a:lnTo>
                    <a:pt x="15" y="2"/>
                  </a:lnTo>
                  <a:lnTo>
                    <a:pt x="13" y="15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82" name="Freeform 407"/>
            <p:cNvSpPr/>
            <p:nvPr/>
          </p:nvSpPr>
          <p:spPr>
            <a:xfrm>
              <a:off x="3470" y="4127"/>
              <a:ext cx="15" cy="16"/>
            </a:xfrm>
            <a:custGeom>
              <a:avLst/>
              <a:gdLst>
                <a:gd name="txL" fmla="*/ 0 w 15"/>
                <a:gd name="txT" fmla="*/ 0 h 16"/>
                <a:gd name="txR" fmla="*/ 15 w 15"/>
                <a:gd name="txB" fmla="*/ 16 h 16"/>
              </a:gdLst>
              <a:ahLst/>
              <a:cxnLst>
                <a:cxn ang="0">
                  <a:pos x="0" y="14"/>
                </a:cxn>
                <a:cxn ang="0">
                  <a:pos x="2" y="0"/>
                </a:cxn>
                <a:cxn ang="0">
                  <a:pos x="15" y="2"/>
                </a:cxn>
                <a:cxn ang="0">
                  <a:pos x="14" y="16"/>
                </a:cxn>
                <a:cxn ang="0">
                  <a:pos x="0" y="14"/>
                </a:cxn>
              </a:cxnLst>
              <a:rect l="txL" t="txT" r="txR" b="txB"/>
              <a:pathLst>
                <a:path w="15" h="16">
                  <a:moveTo>
                    <a:pt x="0" y="14"/>
                  </a:moveTo>
                  <a:lnTo>
                    <a:pt x="2" y="0"/>
                  </a:lnTo>
                  <a:lnTo>
                    <a:pt x="15" y="2"/>
                  </a:lnTo>
                  <a:lnTo>
                    <a:pt x="14" y="16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83" name="Freeform 408"/>
            <p:cNvSpPr/>
            <p:nvPr/>
          </p:nvSpPr>
          <p:spPr>
            <a:xfrm>
              <a:off x="3397" y="4122"/>
              <a:ext cx="60" cy="19"/>
            </a:xfrm>
            <a:custGeom>
              <a:avLst/>
              <a:gdLst>
                <a:gd name="txL" fmla="*/ 0 w 60"/>
                <a:gd name="txT" fmla="*/ 0 h 19"/>
                <a:gd name="txR" fmla="*/ 60 w 60"/>
                <a:gd name="txB" fmla="*/ 19 h 19"/>
              </a:gdLst>
              <a:ahLst/>
              <a:cxnLst>
                <a:cxn ang="0">
                  <a:pos x="0" y="11"/>
                </a:cxn>
                <a:cxn ang="0">
                  <a:pos x="5" y="16"/>
                </a:cxn>
                <a:cxn ang="0">
                  <a:pos x="60" y="19"/>
                </a:cxn>
                <a:cxn ang="0">
                  <a:pos x="60" y="5"/>
                </a:cxn>
                <a:cxn ang="0">
                  <a:pos x="7" y="0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2" y="14"/>
                </a:cxn>
                <a:cxn ang="0">
                  <a:pos x="5" y="16"/>
                </a:cxn>
                <a:cxn ang="0">
                  <a:pos x="0" y="11"/>
                </a:cxn>
              </a:cxnLst>
              <a:rect l="txL" t="txT" r="txR" b="txB"/>
              <a:pathLst>
                <a:path w="60" h="19">
                  <a:moveTo>
                    <a:pt x="0" y="11"/>
                  </a:moveTo>
                  <a:lnTo>
                    <a:pt x="5" y="16"/>
                  </a:lnTo>
                  <a:lnTo>
                    <a:pt x="60" y="19"/>
                  </a:lnTo>
                  <a:lnTo>
                    <a:pt x="60" y="5"/>
                  </a:lnTo>
                  <a:lnTo>
                    <a:pt x="7" y="0"/>
                  </a:lnTo>
                  <a:lnTo>
                    <a:pt x="0" y="11"/>
                  </a:lnTo>
                  <a:lnTo>
                    <a:pt x="2" y="14"/>
                  </a:lnTo>
                  <a:lnTo>
                    <a:pt x="5" y="16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84" name="Freeform 409"/>
            <p:cNvSpPr/>
            <p:nvPr/>
          </p:nvSpPr>
          <p:spPr>
            <a:xfrm>
              <a:off x="3391" y="4111"/>
              <a:ext cx="20" cy="22"/>
            </a:xfrm>
            <a:custGeom>
              <a:avLst/>
              <a:gdLst>
                <a:gd name="txL" fmla="*/ 0 w 20"/>
                <a:gd name="txT" fmla="*/ 0 h 22"/>
                <a:gd name="txR" fmla="*/ 20 w 20"/>
                <a:gd name="txB" fmla="*/ 22 h 22"/>
              </a:gdLst>
              <a:ahLst/>
              <a:cxnLst>
                <a:cxn ang="0">
                  <a:pos x="0" y="5"/>
                </a:cxn>
                <a:cxn ang="0">
                  <a:pos x="13" y="0"/>
                </a:cxn>
                <a:cxn ang="0">
                  <a:pos x="20" y="16"/>
                </a:cxn>
                <a:cxn ang="0">
                  <a:pos x="6" y="22"/>
                </a:cxn>
                <a:cxn ang="0">
                  <a:pos x="0" y="5"/>
                </a:cxn>
              </a:cxnLst>
              <a:rect l="txL" t="txT" r="txR" b="txB"/>
              <a:pathLst>
                <a:path w="20" h="22">
                  <a:moveTo>
                    <a:pt x="0" y="5"/>
                  </a:moveTo>
                  <a:lnTo>
                    <a:pt x="13" y="0"/>
                  </a:lnTo>
                  <a:lnTo>
                    <a:pt x="20" y="16"/>
                  </a:lnTo>
                  <a:lnTo>
                    <a:pt x="6" y="22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85" name="Freeform 410"/>
            <p:cNvSpPr/>
            <p:nvPr/>
          </p:nvSpPr>
          <p:spPr>
            <a:xfrm>
              <a:off x="3380" y="4085"/>
              <a:ext cx="19" cy="19"/>
            </a:xfrm>
            <a:custGeom>
              <a:avLst/>
              <a:gdLst>
                <a:gd name="txL" fmla="*/ 0 w 19"/>
                <a:gd name="txT" fmla="*/ 0 h 19"/>
                <a:gd name="txR" fmla="*/ 19 w 19"/>
                <a:gd name="txB" fmla="*/ 19 h 19"/>
              </a:gdLst>
              <a:ahLst/>
              <a:cxnLst>
                <a:cxn ang="0">
                  <a:pos x="0" y="5"/>
                </a:cxn>
                <a:cxn ang="0">
                  <a:pos x="14" y="0"/>
                </a:cxn>
                <a:cxn ang="0">
                  <a:pos x="19" y="14"/>
                </a:cxn>
                <a:cxn ang="0">
                  <a:pos x="5" y="19"/>
                </a:cxn>
                <a:cxn ang="0">
                  <a:pos x="0" y="5"/>
                </a:cxn>
              </a:cxnLst>
              <a:rect l="txL" t="txT" r="txR" b="txB"/>
              <a:pathLst>
                <a:path w="19" h="19">
                  <a:moveTo>
                    <a:pt x="0" y="5"/>
                  </a:moveTo>
                  <a:lnTo>
                    <a:pt x="14" y="0"/>
                  </a:lnTo>
                  <a:lnTo>
                    <a:pt x="19" y="14"/>
                  </a:lnTo>
                  <a:lnTo>
                    <a:pt x="5" y="19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86" name="Freeform 411"/>
            <p:cNvSpPr/>
            <p:nvPr/>
          </p:nvSpPr>
          <p:spPr>
            <a:xfrm>
              <a:off x="3367" y="4068"/>
              <a:ext cx="15" cy="14"/>
            </a:xfrm>
            <a:custGeom>
              <a:avLst/>
              <a:gdLst>
                <a:gd name="txL" fmla="*/ 0 w 15"/>
                <a:gd name="txT" fmla="*/ 0 h 14"/>
                <a:gd name="txR" fmla="*/ 15 w 15"/>
                <a:gd name="txB" fmla="*/ 14 h 14"/>
              </a:gdLst>
              <a:ahLst/>
              <a:cxnLst>
                <a:cxn ang="0">
                  <a:pos x="0" y="14"/>
                </a:cxn>
                <a:cxn ang="0">
                  <a:pos x="2" y="0"/>
                </a:cxn>
                <a:cxn ang="0">
                  <a:pos x="15" y="0"/>
                </a:cxn>
                <a:cxn ang="0">
                  <a:pos x="13" y="14"/>
                </a:cxn>
                <a:cxn ang="0">
                  <a:pos x="0" y="14"/>
                </a:cxn>
              </a:cxnLst>
              <a:rect l="txL" t="txT" r="txR" b="txB"/>
              <a:pathLst>
                <a:path w="15" h="14">
                  <a:moveTo>
                    <a:pt x="0" y="14"/>
                  </a:moveTo>
                  <a:lnTo>
                    <a:pt x="2" y="0"/>
                  </a:lnTo>
                  <a:lnTo>
                    <a:pt x="15" y="0"/>
                  </a:lnTo>
                  <a:lnTo>
                    <a:pt x="13" y="1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87" name="Freeform 412"/>
            <p:cNvSpPr/>
            <p:nvPr/>
          </p:nvSpPr>
          <p:spPr>
            <a:xfrm>
              <a:off x="3316" y="4065"/>
              <a:ext cx="37" cy="17"/>
            </a:xfrm>
            <a:custGeom>
              <a:avLst/>
              <a:gdLst>
                <a:gd name="txL" fmla="*/ 0 w 37"/>
                <a:gd name="txT" fmla="*/ 0 h 17"/>
                <a:gd name="txR" fmla="*/ 37 w 37"/>
                <a:gd name="txB" fmla="*/ 17 h 17"/>
              </a:gdLst>
              <a:ahLst/>
              <a:cxnLst>
                <a:cxn ang="0">
                  <a:pos x="0" y="12"/>
                </a:cxn>
                <a:cxn ang="0">
                  <a:pos x="5" y="13"/>
                </a:cxn>
                <a:cxn ang="0">
                  <a:pos x="37" y="17"/>
                </a:cxn>
                <a:cxn ang="0">
                  <a:pos x="37" y="2"/>
                </a:cxn>
                <a:cxn ang="0">
                  <a:pos x="7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2" y="13"/>
                </a:cxn>
                <a:cxn ang="0">
                  <a:pos x="5" y="13"/>
                </a:cxn>
                <a:cxn ang="0">
                  <a:pos x="0" y="12"/>
                </a:cxn>
              </a:cxnLst>
              <a:rect l="txL" t="txT" r="txR" b="txB"/>
              <a:pathLst>
                <a:path w="37" h="17">
                  <a:moveTo>
                    <a:pt x="0" y="12"/>
                  </a:moveTo>
                  <a:lnTo>
                    <a:pt x="5" y="13"/>
                  </a:lnTo>
                  <a:lnTo>
                    <a:pt x="37" y="17"/>
                  </a:lnTo>
                  <a:lnTo>
                    <a:pt x="37" y="2"/>
                  </a:lnTo>
                  <a:lnTo>
                    <a:pt x="7" y="0"/>
                  </a:lnTo>
                  <a:lnTo>
                    <a:pt x="0" y="12"/>
                  </a:lnTo>
                  <a:lnTo>
                    <a:pt x="2" y="13"/>
                  </a:lnTo>
                  <a:lnTo>
                    <a:pt x="5" y="13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88" name="Freeform 413"/>
            <p:cNvSpPr/>
            <p:nvPr/>
          </p:nvSpPr>
          <p:spPr>
            <a:xfrm>
              <a:off x="3292" y="4038"/>
              <a:ext cx="36" cy="39"/>
            </a:xfrm>
            <a:custGeom>
              <a:avLst/>
              <a:gdLst>
                <a:gd name="txL" fmla="*/ 0 w 36"/>
                <a:gd name="txT" fmla="*/ 0 h 39"/>
                <a:gd name="txR" fmla="*/ 36 w 36"/>
                <a:gd name="txB" fmla="*/ 39 h 39"/>
              </a:gdLst>
              <a:ahLst/>
              <a:cxnLst>
                <a:cxn ang="0">
                  <a:pos x="0" y="8"/>
                </a:cxn>
                <a:cxn ang="0">
                  <a:pos x="10" y="0"/>
                </a:cxn>
                <a:cxn ang="0">
                  <a:pos x="36" y="30"/>
                </a:cxn>
                <a:cxn ang="0">
                  <a:pos x="24" y="39"/>
                </a:cxn>
                <a:cxn ang="0">
                  <a:pos x="0" y="8"/>
                </a:cxn>
              </a:cxnLst>
              <a:rect l="txL" t="txT" r="txR" b="txB"/>
              <a:pathLst>
                <a:path w="36" h="39">
                  <a:moveTo>
                    <a:pt x="0" y="8"/>
                  </a:moveTo>
                  <a:lnTo>
                    <a:pt x="10" y="0"/>
                  </a:lnTo>
                  <a:lnTo>
                    <a:pt x="36" y="30"/>
                  </a:lnTo>
                  <a:lnTo>
                    <a:pt x="24" y="39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89" name="Freeform 414"/>
            <p:cNvSpPr/>
            <p:nvPr/>
          </p:nvSpPr>
          <p:spPr>
            <a:xfrm>
              <a:off x="3274" y="4016"/>
              <a:ext cx="20" cy="18"/>
            </a:xfrm>
            <a:custGeom>
              <a:avLst/>
              <a:gdLst>
                <a:gd name="txL" fmla="*/ 0 w 20"/>
                <a:gd name="txT" fmla="*/ 0 h 18"/>
                <a:gd name="txR" fmla="*/ 20 w 20"/>
                <a:gd name="txB" fmla="*/ 18 h 18"/>
              </a:gdLst>
              <a:ahLst/>
              <a:cxnLst>
                <a:cxn ang="0">
                  <a:pos x="0" y="8"/>
                </a:cxn>
                <a:cxn ang="0">
                  <a:pos x="12" y="0"/>
                </a:cxn>
                <a:cxn ang="0">
                  <a:pos x="20" y="10"/>
                </a:cxn>
                <a:cxn ang="0">
                  <a:pos x="10" y="18"/>
                </a:cxn>
                <a:cxn ang="0">
                  <a:pos x="0" y="8"/>
                </a:cxn>
              </a:cxnLst>
              <a:rect l="txL" t="txT" r="txR" b="txB"/>
              <a:pathLst>
                <a:path w="20" h="18">
                  <a:moveTo>
                    <a:pt x="0" y="8"/>
                  </a:moveTo>
                  <a:lnTo>
                    <a:pt x="12" y="0"/>
                  </a:lnTo>
                  <a:lnTo>
                    <a:pt x="20" y="10"/>
                  </a:lnTo>
                  <a:lnTo>
                    <a:pt x="10" y="1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90" name="Freeform 415"/>
            <p:cNvSpPr/>
            <p:nvPr/>
          </p:nvSpPr>
          <p:spPr>
            <a:xfrm>
              <a:off x="3257" y="3994"/>
              <a:ext cx="20" cy="18"/>
            </a:xfrm>
            <a:custGeom>
              <a:avLst/>
              <a:gdLst>
                <a:gd name="txL" fmla="*/ 0 w 20"/>
                <a:gd name="txT" fmla="*/ 0 h 18"/>
                <a:gd name="txR" fmla="*/ 20 w 20"/>
                <a:gd name="txB" fmla="*/ 18 h 18"/>
              </a:gdLst>
              <a:ahLst/>
              <a:cxnLst>
                <a:cxn ang="0">
                  <a:pos x="0" y="8"/>
                </a:cxn>
                <a:cxn ang="0">
                  <a:pos x="10" y="0"/>
                </a:cxn>
                <a:cxn ang="0">
                  <a:pos x="20" y="10"/>
                </a:cxn>
                <a:cxn ang="0">
                  <a:pos x="8" y="18"/>
                </a:cxn>
                <a:cxn ang="0">
                  <a:pos x="0" y="8"/>
                </a:cxn>
              </a:cxnLst>
              <a:rect l="txL" t="txT" r="txR" b="txB"/>
              <a:pathLst>
                <a:path w="20" h="18">
                  <a:moveTo>
                    <a:pt x="0" y="8"/>
                  </a:moveTo>
                  <a:lnTo>
                    <a:pt x="10" y="0"/>
                  </a:lnTo>
                  <a:lnTo>
                    <a:pt x="20" y="10"/>
                  </a:lnTo>
                  <a:lnTo>
                    <a:pt x="8" y="1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91" name="Freeform 416"/>
            <p:cNvSpPr/>
            <p:nvPr/>
          </p:nvSpPr>
          <p:spPr>
            <a:xfrm>
              <a:off x="3186" y="3951"/>
              <a:ext cx="71" cy="43"/>
            </a:xfrm>
            <a:custGeom>
              <a:avLst/>
              <a:gdLst>
                <a:gd name="txL" fmla="*/ 0 w 71"/>
                <a:gd name="txT" fmla="*/ 0 h 43"/>
                <a:gd name="txR" fmla="*/ 71 w 71"/>
                <a:gd name="txB" fmla="*/ 43 h 43"/>
              </a:gdLst>
              <a:ahLst/>
              <a:cxnLst>
                <a:cxn ang="0">
                  <a:pos x="0" y="12"/>
                </a:cxn>
                <a:cxn ang="0">
                  <a:pos x="6" y="0"/>
                </a:cxn>
                <a:cxn ang="0">
                  <a:pos x="71" y="29"/>
                </a:cxn>
                <a:cxn ang="0">
                  <a:pos x="64" y="43"/>
                </a:cxn>
                <a:cxn ang="0">
                  <a:pos x="0" y="12"/>
                </a:cxn>
              </a:cxnLst>
              <a:rect l="txL" t="txT" r="txR" b="txB"/>
              <a:pathLst>
                <a:path w="71" h="43">
                  <a:moveTo>
                    <a:pt x="0" y="12"/>
                  </a:moveTo>
                  <a:lnTo>
                    <a:pt x="6" y="0"/>
                  </a:lnTo>
                  <a:lnTo>
                    <a:pt x="71" y="29"/>
                  </a:lnTo>
                  <a:lnTo>
                    <a:pt x="64" y="43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92" name="Freeform 417"/>
            <p:cNvSpPr/>
            <p:nvPr/>
          </p:nvSpPr>
          <p:spPr>
            <a:xfrm>
              <a:off x="3160" y="3940"/>
              <a:ext cx="19" cy="18"/>
            </a:xfrm>
            <a:custGeom>
              <a:avLst/>
              <a:gdLst>
                <a:gd name="txL" fmla="*/ 0 w 19"/>
                <a:gd name="txT" fmla="*/ 0 h 18"/>
                <a:gd name="txR" fmla="*/ 19 w 19"/>
                <a:gd name="txB" fmla="*/ 18 h 18"/>
              </a:gdLst>
              <a:ahLst/>
              <a:cxnLst>
                <a:cxn ang="0">
                  <a:pos x="0" y="11"/>
                </a:cxn>
                <a:cxn ang="0">
                  <a:pos x="7" y="0"/>
                </a:cxn>
                <a:cxn ang="0">
                  <a:pos x="19" y="5"/>
                </a:cxn>
                <a:cxn ang="0">
                  <a:pos x="14" y="18"/>
                </a:cxn>
                <a:cxn ang="0">
                  <a:pos x="0" y="11"/>
                </a:cxn>
              </a:cxnLst>
              <a:rect l="txL" t="txT" r="txR" b="txB"/>
              <a:pathLst>
                <a:path w="19" h="18">
                  <a:moveTo>
                    <a:pt x="0" y="11"/>
                  </a:moveTo>
                  <a:lnTo>
                    <a:pt x="7" y="0"/>
                  </a:lnTo>
                  <a:lnTo>
                    <a:pt x="19" y="5"/>
                  </a:lnTo>
                  <a:lnTo>
                    <a:pt x="14" y="18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93" name="Freeform 418"/>
            <p:cNvSpPr/>
            <p:nvPr/>
          </p:nvSpPr>
          <p:spPr>
            <a:xfrm>
              <a:off x="3150" y="3919"/>
              <a:ext cx="15" cy="15"/>
            </a:xfrm>
            <a:custGeom>
              <a:avLst/>
              <a:gdLst>
                <a:gd name="txL" fmla="*/ 0 w 15"/>
                <a:gd name="txT" fmla="*/ 0 h 15"/>
                <a:gd name="txR" fmla="*/ 15 w 15"/>
                <a:gd name="txB" fmla="*/ 15 h 15"/>
              </a:gdLst>
              <a:ahLst/>
              <a:cxnLst>
                <a:cxn ang="0">
                  <a:pos x="0" y="2"/>
                </a:cxn>
                <a:cxn ang="0">
                  <a:pos x="14" y="0"/>
                </a:cxn>
                <a:cxn ang="0">
                  <a:pos x="15" y="15"/>
                </a:cxn>
                <a:cxn ang="0">
                  <a:pos x="0" y="15"/>
                </a:cxn>
                <a:cxn ang="0">
                  <a:pos x="0" y="2"/>
                </a:cxn>
              </a:cxnLst>
              <a:rect l="txL" t="txT" r="txR" b="txB"/>
              <a:pathLst>
                <a:path w="15" h="15">
                  <a:moveTo>
                    <a:pt x="0" y="2"/>
                  </a:moveTo>
                  <a:lnTo>
                    <a:pt x="14" y="0"/>
                  </a:lnTo>
                  <a:lnTo>
                    <a:pt x="15" y="15"/>
                  </a:lnTo>
                  <a:lnTo>
                    <a:pt x="0" y="15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94" name="Freeform 419"/>
            <p:cNvSpPr/>
            <p:nvPr/>
          </p:nvSpPr>
          <p:spPr>
            <a:xfrm>
              <a:off x="3148" y="3897"/>
              <a:ext cx="14" cy="10"/>
            </a:xfrm>
            <a:custGeom>
              <a:avLst/>
              <a:gdLst>
                <a:gd name="txL" fmla="*/ 0 w 14"/>
                <a:gd name="txT" fmla="*/ 0 h 10"/>
                <a:gd name="txR" fmla="*/ 14 w 14"/>
                <a:gd name="txB" fmla="*/ 10 h 10"/>
              </a:gdLst>
              <a:ahLst/>
              <a:cxnLst>
                <a:cxn ang="0">
                  <a:pos x="11" y="0"/>
                </a:cxn>
                <a:cxn ang="0">
                  <a:pos x="0" y="5"/>
                </a:cxn>
                <a:cxn ang="0">
                  <a:pos x="0" y="10"/>
                </a:cxn>
                <a:cxn ang="0">
                  <a:pos x="14" y="9"/>
                </a:cxn>
                <a:cxn ang="0">
                  <a:pos x="14" y="4"/>
                </a:cxn>
                <a:cxn ang="0">
                  <a:pos x="11" y="0"/>
                </a:cxn>
              </a:cxnLst>
              <a:rect l="txL" t="txT" r="txR" b="txB"/>
              <a:pathLst>
                <a:path w="14" h="10">
                  <a:moveTo>
                    <a:pt x="11" y="0"/>
                  </a:moveTo>
                  <a:lnTo>
                    <a:pt x="0" y="5"/>
                  </a:lnTo>
                  <a:lnTo>
                    <a:pt x="0" y="10"/>
                  </a:lnTo>
                  <a:lnTo>
                    <a:pt x="14" y="9"/>
                  </a:lnTo>
                  <a:lnTo>
                    <a:pt x="14" y="4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95" name="Freeform 420"/>
            <p:cNvSpPr/>
            <p:nvPr/>
          </p:nvSpPr>
          <p:spPr>
            <a:xfrm>
              <a:off x="3099" y="3853"/>
              <a:ext cx="60" cy="54"/>
            </a:xfrm>
            <a:custGeom>
              <a:avLst/>
              <a:gdLst>
                <a:gd name="txL" fmla="*/ 0 w 60"/>
                <a:gd name="txT" fmla="*/ 0 h 54"/>
                <a:gd name="txR" fmla="*/ 60 w 60"/>
                <a:gd name="txB" fmla="*/ 54 h 54"/>
              </a:gdLst>
              <a:ahLst/>
              <a:cxnLst>
                <a:cxn ang="0">
                  <a:pos x="0" y="12"/>
                </a:cxn>
                <a:cxn ang="0">
                  <a:pos x="10" y="0"/>
                </a:cxn>
                <a:cxn ang="0">
                  <a:pos x="60" y="44"/>
                </a:cxn>
                <a:cxn ang="0">
                  <a:pos x="51" y="54"/>
                </a:cxn>
                <a:cxn ang="0">
                  <a:pos x="0" y="12"/>
                </a:cxn>
              </a:cxnLst>
              <a:rect l="txL" t="txT" r="txR" b="txB"/>
              <a:pathLst>
                <a:path w="60" h="54">
                  <a:moveTo>
                    <a:pt x="0" y="12"/>
                  </a:moveTo>
                  <a:lnTo>
                    <a:pt x="10" y="0"/>
                  </a:lnTo>
                  <a:lnTo>
                    <a:pt x="60" y="44"/>
                  </a:lnTo>
                  <a:lnTo>
                    <a:pt x="51" y="54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96" name="Freeform 421"/>
            <p:cNvSpPr/>
            <p:nvPr/>
          </p:nvSpPr>
          <p:spPr>
            <a:xfrm>
              <a:off x="3079" y="3835"/>
              <a:ext cx="19" cy="20"/>
            </a:xfrm>
            <a:custGeom>
              <a:avLst/>
              <a:gdLst>
                <a:gd name="txL" fmla="*/ 0 w 19"/>
                <a:gd name="txT" fmla="*/ 0 h 20"/>
                <a:gd name="txR" fmla="*/ 19 w 19"/>
                <a:gd name="txB" fmla="*/ 20 h 20"/>
              </a:gdLst>
              <a:ahLst/>
              <a:cxnLst>
                <a:cxn ang="0">
                  <a:pos x="0" y="11"/>
                </a:cxn>
                <a:cxn ang="0">
                  <a:pos x="8" y="0"/>
                </a:cxn>
                <a:cxn ang="0">
                  <a:pos x="19" y="10"/>
                </a:cxn>
                <a:cxn ang="0">
                  <a:pos x="10" y="20"/>
                </a:cxn>
                <a:cxn ang="0">
                  <a:pos x="0" y="11"/>
                </a:cxn>
              </a:cxnLst>
              <a:rect l="txL" t="txT" r="txR" b="txB"/>
              <a:pathLst>
                <a:path w="19" h="20">
                  <a:moveTo>
                    <a:pt x="0" y="11"/>
                  </a:moveTo>
                  <a:lnTo>
                    <a:pt x="8" y="0"/>
                  </a:lnTo>
                  <a:lnTo>
                    <a:pt x="19" y="10"/>
                  </a:lnTo>
                  <a:lnTo>
                    <a:pt x="10" y="2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97" name="Freeform 422"/>
            <p:cNvSpPr/>
            <p:nvPr/>
          </p:nvSpPr>
          <p:spPr>
            <a:xfrm>
              <a:off x="3057" y="3818"/>
              <a:ext cx="20" cy="18"/>
            </a:xfrm>
            <a:custGeom>
              <a:avLst/>
              <a:gdLst>
                <a:gd name="txL" fmla="*/ 0 w 20"/>
                <a:gd name="txT" fmla="*/ 0 h 18"/>
                <a:gd name="txR" fmla="*/ 20 w 20"/>
                <a:gd name="txB" fmla="*/ 18 h 18"/>
              </a:gdLst>
              <a:ahLst/>
              <a:cxnLst>
                <a:cxn ang="0">
                  <a:pos x="0" y="10"/>
                </a:cxn>
                <a:cxn ang="0">
                  <a:pos x="8" y="0"/>
                </a:cxn>
                <a:cxn ang="0">
                  <a:pos x="20" y="8"/>
                </a:cxn>
                <a:cxn ang="0">
                  <a:pos x="10" y="18"/>
                </a:cxn>
                <a:cxn ang="0">
                  <a:pos x="0" y="10"/>
                </a:cxn>
              </a:cxnLst>
              <a:rect l="txL" t="txT" r="txR" b="txB"/>
              <a:pathLst>
                <a:path w="20" h="18">
                  <a:moveTo>
                    <a:pt x="0" y="10"/>
                  </a:moveTo>
                  <a:lnTo>
                    <a:pt x="8" y="0"/>
                  </a:lnTo>
                  <a:lnTo>
                    <a:pt x="20" y="8"/>
                  </a:lnTo>
                  <a:lnTo>
                    <a:pt x="10" y="18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98" name="Freeform 423"/>
            <p:cNvSpPr/>
            <p:nvPr/>
          </p:nvSpPr>
          <p:spPr>
            <a:xfrm>
              <a:off x="3011" y="3780"/>
              <a:ext cx="44" cy="39"/>
            </a:xfrm>
            <a:custGeom>
              <a:avLst/>
              <a:gdLst>
                <a:gd name="txL" fmla="*/ 0 w 44"/>
                <a:gd name="txT" fmla="*/ 0 h 39"/>
                <a:gd name="txR" fmla="*/ 44 w 44"/>
                <a:gd name="txB" fmla="*/ 39 h 39"/>
              </a:gdLst>
              <a:ahLst/>
              <a:cxnLst>
                <a:cxn ang="0">
                  <a:pos x="0" y="7"/>
                </a:cxn>
                <a:cxn ang="0">
                  <a:pos x="4" y="12"/>
                </a:cxn>
                <a:cxn ang="0">
                  <a:pos x="36" y="39"/>
                </a:cxn>
                <a:cxn ang="0">
                  <a:pos x="44" y="27"/>
                </a:cxn>
                <a:cxn ang="0">
                  <a:pos x="12" y="0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9"/>
                </a:cxn>
                <a:cxn ang="0">
                  <a:pos x="4" y="12"/>
                </a:cxn>
                <a:cxn ang="0">
                  <a:pos x="0" y="7"/>
                </a:cxn>
              </a:cxnLst>
              <a:rect l="txL" t="txT" r="txR" b="txB"/>
              <a:pathLst>
                <a:path w="44" h="39">
                  <a:moveTo>
                    <a:pt x="0" y="7"/>
                  </a:moveTo>
                  <a:lnTo>
                    <a:pt x="4" y="12"/>
                  </a:lnTo>
                  <a:lnTo>
                    <a:pt x="36" y="39"/>
                  </a:lnTo>
                  <a:lnTo>
                    <a:pt x="44" y="27"/>
                  </a:lnTo>
                  <a:lnTo>
                    <a:pt x="12" y="0"/>
                  </a:lnTo>
                  <a:lnTo>
                    <a:pt x="0" y="7"/>
                  </a:lnTo>
                  <a:lnTo>
                    <a:pt x="0" y="9"/>
                  </a:lnTo>
                  <a:lnTo>
                    <a:pt x="4" y="12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99" name="Freeform 424"/>
            <p:cNvSpPr/>
            <p:nvPr/>
          </p:nvSpPr>
          <p:spPr>
            <a:xfrm>
              <a:off x="3010" y="3757"/>
              <a:ext cx="15" cy="30"/>
            </a:xfrm>
            <a:custGeom>
              <a:avLst/>
              <a:gdLst>
                <a:gd name="txL" fmla="*/ 0 w 15"/>
                <a:gd name="txT" fmla="*/ 0 h 30"/>
                <a:gd name="txR" fmla="*/ 15 w 15"/>
                <a:gd name="txB" fmla="*/ 30 h 30"/>
              </a:gdLst>
              <a:ahLst/>
              <a:cxnLst>
                <a:cxn ang="0">
                  <a:pos x="0" y="1"/>
                </a:cxn>
                <a:cxn ang="0">
                  <a:pos x="15" y="0"/>
                </a:cxn>
                <a:cxn ang="0">
                  <a:pos x="15" y="28"/>
                </a:cxn>
                <a:cxn ang="0">
                  <a:pos x="1" y="30"/>
                </a:cxn>
                <a:cxn ang="0">
                  <a:pos x="0" y="1"/>
                </a:cxn>
              </a:cxnLst>
              <a:rect l="txL" t="txT" r="txR" b="txB"/>
              <a:pathLst>
                <a:path w="15" h="30">
                  <a:moveTo>
                    <a:pt x="0" y="1"/>
                  </a:moveTo>
                  <a:lnTo>
                    <a:pt x="15" y="0"/>
                  </a:lnTo>
                  <a:lnTo>
                    <a:pt x="15" y="28"/>
                  </a:lnTo>
                  <a:lnTo>
                    <a:pt x="1" y="3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00" name="Freeform 425"/>
            <p:cNvSpPr/>
            <p:nvPr/>
          </p:nvSpPr>
          <p:spPr>
            <a:xfrm>
              <a:off x="3008" y="3730"/>
              <a:ext cx="15" cy="13"/>
            </a:xfrm>
            <a:custGeom>
              <a:avLst/>
              <a:gdLst>
                <a:gd name="txL" fmla="*/ 0 w 15"/>
                <a:gd name="txT" fmla="*/ 0 h 13"/>
                <a:gd name="txR" fmla="*/ 15 w 15"/>
                <a:gd name="txB" fmla="*/ 13 h 13"/>
              </a:gdLst>
              <a:ahLst/>
              <a:cxnLst>
                <a:cxn ang="0">
                  <a:pos x="0" y="0"/>
                </a:cxn>
                <a:cxn ang="0">
                  <a:pos x="15" y="0"/>
                </a:cxn>
                <a:cxn ang="0">
                  <a:pos x="15" y="13"/>
                </a:cxn>
                <a:cxn ang="0">
                  <a:pos x="2" y="13"/>
                </a:cxn>
                <a:cxn ang="0">
                  <a:pos x="0" y="0"/>
                </a:cxn>
              </a:cxnLst>
              <a:rect l="txL" t="txT" r="txR" b="txB"/>
              <a:pathLst>
                <a:path w="15" h="13">
                  <a:moveTo>
                    <a:pt x="0" y="0"/>
                  </a:moveTo>
                  <a:lnTo>
                    <a:pt x="15" y="0"/>
                  </a:lnTo>
                  <a:lnTo>
                    <a:pt x="15" y="13"/>
                  </a:lnTo>
                  <a:lnTo>
                    <a:pt x="2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01" name="Freeform 426"/>
            <p:cNvSpPr/>
            <p:nvPr/>
          </p:nvSpPr>
          <p:spPr>
            <a:xfrm>
              <a:off x="2999" y="3716"/>
              <a:ext cx="21" cy="20"/>
            </a:xfrm>
            <a:custGeom>
              <a:avLst/>
              <a:gdLst>
                <a:gd name="txL" fmla="*/ 0 w 21"/>
                <a:gd name="txT" fmla="*/ 0 h 20"/>
                <a:gd name="txR" fmla="*/ 21 w 21"/>
                <a:gd name="txB" fmla="*/ 20 h 20"/>
              </a:gdLst>
              <a:ahLst/>
              <a:cxnLst>
                <a:cxn ang="0">
                  <a:pos x="12" y="20"/>
                </a:cxn>
                <a:cxn ang="0">
                  <a:pos x="0" y="12"/>
                </a:cxn>
                <a:cxn ang="0">
                  <a:pos x="9" y="0"/>
                </a:cxn>
                <a:cxn ang="0">
                  <a:pos x="21" y="8"/>
                </a:cxn>
                <a:cxn ang="0">
                  <a:pos x="12" y="20"/>
                </a:cxn>
              </a:cxnLst>
              <a:rect l="txL" t="txT" r="txR" b="txB"/>
              <a:pathLst>
                <a:path w="21" h="20">
                  <a:moveTo>
                    <a:pt x="12" y="20"/>
                  </a:moveTo>
                  <a:lnTo>
                    <a:pt x="0" y="12"/>
                  </a:lnTo>
                  <a:lnTo>
                    <a:pt x="9" y="0"/>
                  </a:lnTo>
                  <a:lnTo>
                    <a:pt x="21" y="8"/>
                  </a:lnTo>
                  <a:lnTo>
                    <a:pt x="12" y="2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02" name="Freeform 427"/>
            <p:cNvSpPr/>
            <p:nvPr/>
          </p:nvSpPr>
          <p:spPr>
            <a:xfrm>
              <a:off x="2982" y="3738"/>
              <a:ext cx="21" cy="27"/>
            </a:xfrm>
            <a:custGeom>
              <a:avLst/>
              <a:gdLst>
                <a:gd name="txL" fmla="*/ 0 w 21"/>
                <a:gd name="txT" fmla="*/ 0 h 27"/>
                <a:gd name="txR" fmla="*/ 21 w 21"/>
                <a:gd name="txB" fmla="*/ 27 h 27"/>
              </a:gdLst>
              <a:ahLst/>
              <a:cxnLst>
                <a:cxn ang="0">
                  <a:pos x="2" y="24"/>
                </a:cxn>
                <a:cxn ang="0">
                  <a:pos x="12" y="22"/>
                </a:cxn>
                <a:cxn ang="0">
                  <a:pos x="21" y="8"/>
                </a:cxn>
                <a:cxn ang="0">
                  <a:pos x="9" y="0"/>
                </a:cxn>
                <a:cxn ang="0">
                  <a:pos x="0" y="14"/>
                </a:cxn>
                <a:cxn ang="0">
                  <a:pos x="2" y="24"/>
                </a:cxn>
                <a:cxn ang="0">
                  <a:pos x="2" y="24"/>
                </a:cxn>
                <a:cxn ang="0">
                  <a:pos x="7" y="27"/>
                </a:cxn>
                <a:cxn ang="0">
                  <a:pos x="12" y="22"/>
                </a:cxn>
                <a:cxn ang="0">
                  <a:pos x="2" y="24"/>
                </a:cxn>
              </a:cxnLst>
              <a:rect l="txL" t="txT" r="txR" b="txB"/>
              <a:pathLst>
                <a:path w="21" h="27">
                  <a:moveTo>
                    <a:pt x="2" y="24"/>
                  </a:moveTo>
                  <a:lnTo>
                    <a:pt x="12" y="22"/>
                  </a:lnTo>
                  <a:lnTo>
                    <a:pt x="21" y="8"/>
                  </a:lnTo>
                  <a:lnTo>
                    <a:pt x="9" y="0"/>
                  </a:lnTo>
                  <a:lnTo>
                    <a:pt x="0" y="14"/>
                  </a:lnTo>
                  <a:lnTo>
                    <a:pt x="2" y="24"/>
                  </a:lnTo>
                  <a:lnTo>
                    <a:pt x="7" y="27"/>
                  </a:lnTo>
                  <a:lnTo>
                    <a:pt x="12" y="22"/>
                  </a:lnTo>
                  <a:lnTo>
                    <a:pt x="2" y="24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03" name="Freeform 428"/>
            <p:cNvSpPr/>
            <p:nvPr/>
          </p:nvSpPr>
          <p:spPr>
            <a:xfrm>
              <a:off x="2947" y="3728"/>
              <a:ext cx="44" cy="34"/>
            </a:xfrm>
            <a:custGeom>
              <a:avLst/>
              <a:gdLst>
                <a:gd name="txL" fmla="*/ 0 w 44"/>
                <a:gd name="txT" fmla="*/ 0 h 34"/>
                <a:gd name="txR" fmla="*/ 44 w 44"/>
                <a:gd name="txB" fmla="*/ 34 h 34"/>
              </a:gdLst>
              <a:ahLst/>
              <a:cxnLst>
                <a:cxn ang="0">
                  <a:pos x="5" y="0"/>
                </a:cxn>
                <a:cxn ang="0">
                  <a:pos x="0" y="13"/>
                </a:cxn>
                <a:cxn ang="0">
                  <a:pos x="37" y="34"/>
                </a:cxn>
                <a:cxn ang="0">
                  <a:pos x="44" y="22"/>
                </a:cxn>
                <a:cxn ang="0">
                  <a:pos x="7" y="2"/>
                </a:cxn>
                <a:cxn ang="0">
                  <a:pos x="5" y="0"/>
                </a:cxn>
              </a:cxnLst>
              <a:rect l="txL" t="txT" r="txR" b="txB"/>
              <a:pathLst>
                <a:path w="44" h="34">
                  <a:moveTo>
                    <a:pt x="5" y="0"/>
                  </a:moveTo>
                  <a:lnTo>
                    <a:pt x="0" y="13"/>
                  </a:lnTo>
                  <a:lnTo>
                    <a:pt x="37" y="34"/>
                  </a:lnTo>
                  <a:lnTo>
                    <a:pt x="44" y="22"/>
                  </a:lnTo>
                  <a:lnTo>
                    <a:pt x="7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04" name="Freeform 429"/>
            <p:cNvSpPr/>
            <p:nvPr/>
          </p:nvSpPr>
          <p:spPr>
            <a:xfrm>
              <a:off x="2937" y="3726"/>
              <a:ext cx="15" cy="15"/>
            </a:xfrm>
            <a:custGeom>
              <a:avLst/>
              <a:gdLst>
                <a:gd name="txL" fmla="*/ 0 w 15"/>
                <a:gd name="txT" fmla="*/ 0 h 15"/>
                <a:gd name="txR" fmla="*/ 15 w 15"/>
                <a:gd name="txB" fmla="*/ 15 h 15"/>
              </a:gdLst>
              <a:ahLst/>
              <a:cxnLst>
                <a:cxn ang="0">
                  <a:pos x="0" y="15"/>
                </a:cxn>
                <a:cxn ang="0">
                  <a:pos x="1" y="0"/>
                </a:cxn>
                <a:cxn ang="0">
                  <a:pos x="15" y="2"/>
                </a:cxn>
                <a:cxn ang="0">
                  <a:pos x="13" y="15"/>
                </a:cxn>
                <a:cxn ang="0">
                  <a:pos x="0" y="15"/>
                </a:cxn>
              </a:cxnLst>
              <a:rect l="txL" t="txT" r="txR" b="txB"/>
              <a:pathLst>
                <a:path w="15" h="15">
                  <a:moveTo>
                    <a:pt x="0" y="15"/>
                  </a:moveTo>
                  <a:lnTo>
                    <a:pt x="1" y="0"/>
                  </a:lnTo>
                  <a:lnTo>
                    <a:pt x="15" y="2"/>
                  </a:lnTo>
                  <a:lnTo>
                    <a:pt x="13" y="15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05" name="Freeform 430"/>
            <p:cNvSpPr/>
            <p:nvPr/>
          </p:nvSpPr>
          <p:spPr>
            <a:xfrm>
              <a:off x="2910" y="3723"/>
              <a:ext cx="15" cy="17"/>
            </a:xfrm>
            <a:custGeom>
              <a:avLst/>
              <a:gdLst>
                <a:gd name="txL" fmla="*/ 0 w 15"/>
                <a:gd name="txT" fmla="*/ 0 h 17"/>
                <a:gd name="txR" fmla="*/ 15 w 15"/>
                <a:gd name="txB" fmla="*/ 17 h 17"/>
              </a:gdLst>
              <a:ahLst/>
              <a:cxnLst>
                <a:cxn ang="0">
                  <a:pos x="0" y="15"/>
                </a:cxn>
                <a:cxn ang="0">
                  <a:pos x="1" y="0"/>
                </a:cxn>
                <a:cxn ang="0">
                  <a:pos x="15" y="1"/>
                </a:cxn>
                <a:cxn ang="0">
                  <a:pos x="13" y="17"/>
                </a:cxn>
                <a:cxn ang="0">
                  <a:pos x="0" y="15"/>
                </a:cxn>
              </a:cxnLst>
              <a:rect l="txL" t="txT" r="txR" b="txB"/>
              <a:pathLst>
                <a:path w="15" h="17">
                  <a:moveTo>
                    <a:pt x="0" y="15"/>
                  </a:moveTo>
                  <a:lnTo>
                    <a:pt x="1" y="0"/>
                  </a:lnTo>
                  <a:lnTo>
                    <a:pt x="15" y="1"/>
                  </a:lnTo>
                  <a:lnTo>
                    <a:pt x="13" y="17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06" name="Freeform 431"/>
            <p:cNvSpPr/>
            <p:nvPr/>
          </p:nvSpPr>
          <p:spPr>
            <a:xfrm>
              <a:off x="2881" y="3721"/>
              <a:ext cx="15" cy="15"/>
            </a:xfrm>
            <a:custGeom>
              <a:avLst/>
              <a:gdLst>
                <a:gd name="txL" fmla="*/ 0 w 15"/>
                <a:gd name="txT" fmla="*/ 0 h 15"/>
                <a:gd name="txR" fmla="*/ 15 w 15"/>
                <a:gd name="txB" fmla="*/ 15 h 15"/>
              </a:gdLst>
              <a:ahLst/>
              <a:cxnLst>
                <a:cxn ang="0">
                  <a:pos x="0" y="14"/>
                </a:cxn>
                <a:cxn ang="0">
                  <a:pos x="2" y="0"/>
                </a:cxn>
                <a:cxn ang="0">
                  <a:pos x="15" y="0"/>
                </a:cxn>
                <a:cxn ang="0">
                  <a:pos x="13" y="15"/>
                </a:cxn>
                <a:cxn ang="0">
                  <a:pos x="0" y="14"/>
                </a:cxn>
              </a:cxnLst>
              <a:rect l="txL" t="txT" r="txR" b="txB"/>
              <a:pathLst>
                <a:path w="15" h="15">
                  <a:moveTo>
                    <a:pt x="0" y="14"/>
                  </a:moveTo>
                  <a:lnTo>
                    <a:pt x="2" y="0"/>
                  </a:lnTo>
                  <a:lnTo>
                    <a:pt x="15" y="0"/>
                  </a:lnTo>
                  <a:lnTo>
                    <a:pt x="13" y="15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07" name="Freeform 432"/>
            <p:cNvSpPr/>
            <p:nvPr/>
          </p:nvSpPr>
          <p:spPr>
            <a:xfrm>
              <a:off x="2854" y="3718"/>
              <a:ext cx="15" cy="15"/>
            </a:xfrm>
            <a:custGeom>
              <a:avLst/>
              <a:gdLst>
                <a:gd name="txL" fmla="*/ 0 w 15"/>
                <a:gd name="txT" fmla="*/ 0 h 15"/>
                <a:gd name="txR" fmla="*/ 15 w 15"/>
                <a:gd name="txB" fmla="*/ 15 h 15"/>
              </a:gdLst>
              <a:ahLst/>
              <a:cxnLst>
                <a:cxn ang="0">
                  <a:pos x="0" y="1"/>
                </a:cxn>
                <a:cxn ang="0">
                  <a:pos x="3" y="13"/>
                </a:cxn>
                <a:cxn ang="0">
                  <a:pos x="13" y="15"/>
                </a:cxn>
                <a:cxn ang="0">
                  <a:pos x="15" y="1"/>
                </a:cxn>
                <a:cxn ang="0">
                  <a:pos x="5" y="0"/>
                </a:cxn>
                <a:cxn ang="0">
                  <a:pos x="0" y="1"/>
                </a:cxn>
                <a:cxn ang="0">
                  <a:pos x="5" y="0"/>
                </a:cxn>
                <a:cxn ang="0">
                  <a:pos x="1" y="0"/>
                </a:cxn>
                <a:cxn ang="0">
                  <a:pos x="0" y="1"/>
                </a:cxn>
              </a:cxnLst>
              <a:rect l="txL" t="txT" r="txR" b="txB"/>
              <a:pathLst>
                <a:path w="15" h="15">
                  <a:moveTo>
                    <a:pt x="0" y="1"/>
                  </a:moveTo>
                  <a:lnTo>
                    <a:pt x="3" y="13"/>
                  </a:lnTo>
                  <a:lnTo>
                    <a:pt x="13" y="15"/>
                  </a:lnTo>
                  <a:lnTo>
                    <a:pt x="15" y="1"/>
                  </a:lnTo>
                  <a:lnTo>
                    <a:pt x="5" y="0"/>
                  </a:lnTo>
                  <a:lnTo>
                    <a:pt x="0" y="1"/>
                  </a:lnTo>
                  <a:lnTo>
                    <a:pt x="5" y="0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08" name="Freeform 433"/>
            <p:cNvSpPr/>
            <p:nvPr/>
          </p:nvSpPr>
          <p:spPr>
            <a:xfrm>
              <a:off x="2808" y="3719"/>
              <a:ext cx="56" cy="58"/>
            </a:xfrm>
            <a:custGeom>
              <a:avLst/>
              <a:gdLst>
                <a:gd name="txL" fmla="*/ 0 w 56"/>
                <a:gd name="txT" fmla="*/ 0 h 58"/>
                <a:gd name="txR" fmla="*/ 56 w 56"/>
                <a:gd name="txB" fmla="*/ 58 h 58"/>
              </a:gdLst>
              <a:ahLst/>
              <a:cxnLst>
                <a:cxn ang="0">
                  <a:pos x="0" y="49"/>
                </a:cxn>
                <a:cxn ang="0">
                  <a:pos x="10" y="51"/>
                </a:cxn>
                <a:cxn ang="0">
                  <a:pos x="56" y="11"/>
                </a:cxn>
                <a:cxn ang="0">
                  <a:pos x="46" y="0"/>
                </a:cxn>
                <a:cxn ang="0">
                  <a:pos x="2" y="41"/>
                </a:cxn>
                <a:cxn ang="0">
                  <a:pos x="0" y="49"/>
                </a:cxn>
                <a:cxn ang="0">
                  <a:pos x="0" y="49"/>
                </a:cxn>
                <a:cxn ang="0">
                  <a:pos x="3" y="58"/>
                </a:cxn>
                <a:cxn ang="0">
                  <a:pos x="10" y="51"/>
                </a:cxn>
                <a:cxn ang="0">
                  <a:pos x="0" y="49"/>
                </a:cxn>
              </a:cxnLst>
              <a:rect l="txL" t="txT" r="txR" b="txB"/>
              <a:pathLst>
                <a:path w="56" h="58">
                  <a:moveTo>
                    <a:pt x="0" y="49"/>
                  </a:moveTo>
                  <a:lnTo>
                    <a:pt x="10" y="51"/>
                  </a:lnTo>
                  <a:lnTo>
                    <a:pt x="56" y="11"/>
                  </a:lnTo>
                  <a:lnTo>
                    <a:pt x="46" y="0"/>
                  </a:lnTo>
                  <a:lnTo>
                    <a:pt x="2" y="41"/>
                  </a:lnTo>
                  <a:lnTo>
                    <a:pt x="0" y="49"/>
                  </a:lnTo>
                  <a:lnTo>
                    <a:pt x="3" y="58"/>
                  </a:lnTo>
                  <a:lnTo>
                    <a:pt x="10" y="51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09" name="Freeform 434"/>
            <p:cNvSpPr/>
            <p:nvPr/>
          </p:nvSpPr>
          <p:spPr>
            <a:xfrm>
              <a:off x="2808" y="3762"/>
              <a:ext cx="12" cy="6"/>
            </a:xfrm>
            <a:custGeom>
              <a:avLst/>
              <a:gdLst>
                <a:gd name="txL" fmla="*/ 0 w 12"/>
                <a:gd name="txT" fmla="*/ 0 h 6"/>
                <a:gd name="txR" fmla="*/ 12 w 12"/>
                <a:gd name="txB" fmla="*/ 6 h 6"/>
              </a:gdLst>
              <a:ahLst/>
              <a:cxnLst>
                <a:cxn ang="0">
                  <a:pos x="0" y="6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0" y="6"/>
                </a:cxn>
              </a:cxnLst>
              <a:rect l="txL" t="txT" r="txR" b="txB"/>
              <a:pathLst>
                <a:path w="12" h="6">
                  <a:moveTo>
                    <a:pt x="0" y="6"/>
                  </a:moveTo>
                  <a:lnTo>
                    <a:pt x="12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10" name="Freeform 435"/>
            <p:cNvSpPr/>
            <p:nvPr/>
          </p:nvSpPr>
          <p:spPr>
            <a:xfrm>
              <a:off x="2794" y="3736"/>
              <a:ext cx="19" cy="19"/>
            </a:xfrm>
            <a:custGeom>
              <a:avLst/>
              <a:gdLst>
                <a:gd name="txL" fmla="*/ 0 w 19"/>
                <a:gd name="txT" fmla="*/ 0 h 19"/>
                <a:gd name="txR" fmla="*/ 19 w 19"/>
                <a:gd name="txB" fmla="*/ 19 h 19"/>
              </a:gdLst>
              <a:ahLst/>
              <a:cxnLst>
                <a:cxn ang="0">
                  <a:pos x="0" y="7"/>
                </a:cxn>
                <a:cxn ang="0">
                  <a:pos x="14" y="0"/>
                </a:cxn>
                <a:cxn ang="0">
                  <a:pos x="19" y="12"/>
                </a:cxn>
                <a:cxn ang="0">
                  <a:pos x="7" y="19"/>
                </a:cxn>
                <a:cxn ang="0">
                  <a:pos x="0" y="7"/>
                </a:cxn>
              </a:cxnLst>
              <a:rect l="txL" t="txT" r="txR" b="txB"/>
              <a:pathLst>
                <a:path w="19" h="19">
                  <a:moveTo>
                    <a:pt x="0" y="7"/>
                  </a:moveTo>
                  <a:lnTo>
                    <a:pt x="14" y="0"/>
                  </a:lnTo>
                  <a:lnTo>
                    <a:pt x="19" y="12"/>
                  </a:lnTo>
                  <a:lnTo>
                    <a:pt x="7" y="19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11" name="Freeform 436"/>
            <p:cNvSpPr/>
            <p:nvPr/>
          </p:nvSpPr>
          <p:spPr>
            <a:xfrm>
              <a:off x="2783" y="3711"/>
              <a:ext cx="18" cy="19"/>
            </a:xfrm>
            <a:custGeom>
              <a:avLst/>
              <a:gdLst>
                <a:gd name="txL" fmla="*/ 0 w 18"/>
                <a:gd name="txT" fmla="*/ 0 h 19"/>
                <a:gd name="txR" fmla="*/ 18 w 18"/>
                <a:gd name="txB" fmla="*/ 19 h 19"/>
              </a:gdLst>
              <a:ahLst/>
              <a:cxnLst>
                <a:cxn ang="0">
                  <a:pos x="0" y="7"/>
                </a:cxn>
                <a:cxn ang="0">
                  <a:pos x="11" y="0"/>
                </a:cxn>
                <a:cxn ang="0">
                  <a:pos x="18" y="13"/>
                </a:cxn>
                <a:cxn ang="0">
                  <a:pos x="5" y="19"/>
                </a:cxn>
                <a:cxn ang="0">
                  <a:pos x="0" y="7"/>
                </a:cxn>
              </a:cxnLst>
              <a:rect l="txL" t="txT" r="txR" b="txB"/>
              <a:pathLst>
                <a:path w="18" h="19">
                  <a:moveTo>
                    <a:pt x="0" y="7"/>
                  </a:moveTo>
                  <a:lnTo>
                    <a:pt x="11" y="0"/>
                  </a:lnTo>
                  <a:lnTo>
                    <a:pt x="18" y="13"/>
                  </a:lnTo>
                  <a:lnTo>
                    <a:pt x="5" y="19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12" name="Freeform 437"/>
            <p:cNvSpPr/>
            <p:nvPr/>
          </p:nvSpPr>
          <p:spPr>
            <a:xfrm>
              <a:off x="2761" y="3670"/>
              <a:ext cx="27" cy="34"/>
            </a:xfrm>
            <a:custGeom>
              <a:avLst/>
              <a:gdLst>
                <a:gd name="txL" fmla="*/ 0 w 27"/>
                <a:gd name="txT" fmla="*/ 0 h 34"/>
                <a:gd name="txR" fmla="*/ 27 w 27"/>
                <a:gd name="txB" fmla="*/ 34 h 34"/>
              </a:gdLst>
              <a:ahLst/>
              <a:cxnLst>
                <a:cxn ang="0">
                  <a:pos x="6" y="0"/>
                </a:cxn>
                <a:cxn ang="0">
                  <a:pos x="3" y="10"/>
                </a:cxn>
                <a:cxn ang="0">
                  <a:pos x="15" y="34"/>
                </a:cxn>
                <a:cxn ang="0">
                  <a:pos x="27" y="29"/>
                </a:cxn>
                <a:cxn ang="0">
                  <a:pos x="15" y="4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0" y="4"/>
                </a:cxn>
                <a:cxn ang="0">
                  <a:pos x="3" y="10"/>
                </a:cxn>
                <a:cxn ang="0">
                  <a:pos x="6" y="0"/>
                </a:cxn>
              </a:cxnLst>
              <a:rect l="txL" t="txT" r="txR" b="txB"/>
              <a:pathLst>
                <a:path w="27" h="34">
                  <a:moveTo>
                    <a:pt x="6" y="0"/>
                  </a:moveTo>
                  <a:lnTo>
                    <a:pt x="3" y="10"/>
                  </a:lnTo>
                  <a:lnTo>
                    <a:pt x="15" y="34"/>
                  </a:lnTo>
                  <a:lnTo>
                    <a:pt x="27" y="29"/>
                  </a:lnTo>
                  <a:lnTo>
                    <a:pt x="15" y="4"/>
                  </a:lnTo>
                  <a:lnTo>
                    <a:pt x="6" y="0"/>
                  </a:lnTo>
                  <a:lnTo>
                    <a:pt x="0" y="4"/>
                  </a:lnTo>
                  <a:lnTo>
                    <a:pt x="3" y="1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13" name="Freeform 438"/>
            <p:cNvSpPr/>
            <p:nvPr/>
          </p:nvSpPr>
          <p:spPr>
            <a:xfrm>
              <a:off x="2767" y="3652"/>
              <a:ext cx="44" cy="32"/>
            </a:xfrm>
            <a:custGeom>
              <a:avLst/>
              <a:gdLst>
                <a:gd name="txL" fmla="*/ 0 w 44"/>
                <a:gd name="txT" fmla="*/ 0 h 32"/>
                <a:gd name="txR" fmla="*/ 44 w 44"/>
                <a:gd name="txB" fmla="*/ 32 h 32"/>
              </a:gdLst>
              <a:ahLst/>
              <a:cxnLst>
                <a:cxn ang="0">
                  <a:pos x="38" y="0"/>
                </a:cxn>
                <a:cxn ang="0">
                  <a:pos x="44" y="11"/>
                </a:cxn>
                <a:cxn ang="0">
                  <a:pos x="5" y="32"/>
                </a:cxn>
                <a:cxn ang="0">
                  <a:pos x="0" y="18"/>
                </a:cxn>
                <a:cxn ang="0">
                  <a:pos x="38" y="0"/>
                </a:cxn>
              </a:cxnLst>
              <a:rect l="txL" t="txT" r="txR" b="txB"/>
              <a:pathLst>
                <a:path w="44" h="32">
                  <a:moveTo>
                    <a:pt x="38" y="0"/>
                  </a:moveTo>
                  <a:lnTo>
                    <a:pt x="44" y="11"/>
                  </a:lnTo>
                  <a:lnTo>
                    <a:pt x="5" y="32"/>
                  </a:lnTo>
                  <a:lnTo>
                    <a:pt x="0" y="18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14" name="Freeform 439"/>
            <p:cNvSpPr/>
            <p:nvPr/>
          </p:nvSpPr>
          <p:spPr>
            <a:xfrm>
              <a:off x="2818" y="3638"/>
              <a:ext cx="19" cy="19"/>
            </a:xfrm>
            <a:custGeom>
              <a:avLst/>
              <a:gdLst>
                <a:gd name="txL" fmla="*/ 0 w 19"/>
                <a:gd name="txT" fmla="*/ 0 h 19"/>
                <a:gd name="txR" fmla="*/ 19 w 19"/>
                <a:gd name="txB" fmla="*/ 19 h 19"/>
              </a:gdLst>
              <a:ahLst/>
              <a:cxnLst>
                <a:cxn ang="0">
                  <a:pos x="12" y="0"/>
                </a:cxn>
                <a:cxn ang="0">
                  <a:pos x="19" y="12"/>
                </a:cxn>
                <a:cxn ang="0">
                  <a:pos x="5" y="19"/>
                </a:cxn>
                <a:cxn ang="0">
                  <a:pos x="0" y="7"/>
                </a:cxn>
                <a:cxn ang="0">
                  <a:pos x="12" y="0"/>
                </a:cxn>
              </a:cxnLst>
              <a:rect l="txL" t="txT" r="txR" b="txB"/>
              <a:pathLst>
                <a:path w="19" h="19">
                  <a:moveTo>
                    <a:pt x="12" y="0"/>
                  </a:moveTo>
                  <a:lnTo>
                    <a:pt x="19" y="12"/>
                  </a:lnTo>
                  <a:lnTo>
                    <a:pt x="5" y="19"/>
                  </a:lnTo>
                  <a:lnTo>
                    <a:pt x="0" y="7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15" name="Freeform 440"/>
            <p:cNvSpPr/>
            <p:nvPr/>
          </p:nvSpPr>
          <p:spPr>
            <a:xfrm>
              <a:off x="2842" y="3625"/>
              <a:ext cx="20" cy="18"/>
            </a:xfrm>
            <a:custGeom>
              <a:avLst/>
              <a:gdLst>
                <a:gd name="txL" fmla="*/ 0 w 20"/>
                <a:gd name="txT" fmla="*/ 0 h 18"/>
                <a:gd name="txR" fmla="*/ 20 w 20"/>
                <a:gd name="txB" fmla="*/ 18 h 18"/>
              </a:gdLst>
              <a:ahLst/>
              <a:cxnLst>
                <a:cxn ang="0">
                  <a:pos x="13" y="0"/>
                </a:cxn>
                <a:cxn ang="0">
                  <a:pos x="20" y="13"/>
                </a:cxn>
                <a:cxn ang="0">
                  <a:pos x="7" y="18"/>
                </a:cxn>
                <a:cxn ang="0">
                  <a:pos x="0" y="6"/>
                </a:cxn>
                <a:cxn ang="0">
                  <a:pos x="13" y="0"/>
                </a:cxn>
              </a:cxnLst>
              <a:rect l="txL" t="txT" r="txR" b="txB"/>
              <a:pathLst>
                <a:path w="20" h="18">
                  <a:moveTo>
                    <a:pt x="13" y="0"/>
                  </a:moveTo>
                  <a:lnTo>
                    <a:pt x="20" y="13"/>
                  </a:lnTo>
                  <a:lnTo>
                    <a:pt x="7" y="18"/>
                  </a:lnTo>
                  <a:lnTo>
                    <a:pt x="0" y="6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16" name="Freeform 441"/>
            <p:cNvSpPr/>
            <p:nvPr/>
          </p:nvSpPr>
          <p:spPr>
            <a:xfrm>
              <a:off x="2833" y="3550"/>
              <a:ext cx="33" cy="71"/>
            </a:xfrm>
            <a:custGeom>
              <a:avLst/>
              <a:gdLst>
                <a:gd name="txL" fmla="*/ 0 w 33"/>
                <a:gd name="txT" fmla="*/ 0 h 71"/>
                <a:gd name="txR" fmla="*/ 33 w 33"/>
                <a:gd name="txB" fmla="*/ 71 h 71"/>
              </a:gdLst>
              <a:ahLst/>
              <a:cxnLst>
                <a:cxn ang="0">
                  <a:pos x="0" y="3"/>
                </a:cxn>
                <a:cxn ang="0">
                  <a:pos x="14" y="0"/>
                </a:cxn>
                <a:cxn ang="0">
                  <a:pos x="33" y="68"/>
                </a:cxn>
                <a:cxn ang="0">
                  <a:pos x="19" y="71"/>
                </a:cxn>
                <a:cxn ang="0">
                  <a:pos x="0" y="3"/>
                </a:cxn>
              </a:cxnLst>
              <a:rect l="txL" t="txT" r="txR" b="txB"/>
              <a:pathLst>
                <a:path w="33" h="71">
                  <a:moveTo>
                    <a:pt x="0" y="3"/>
                  </a:moveTo>
                  <a:lnTo>
                    <a:pt x="14" y="0"/>
                  </a:lnTo>
                  <a:lnTo>
                    <a:pt x="33" y="68"/>
                  </a:lnTo>
                  <a:lnTo>
                    <a:pt x="19" y="71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17" name="Freeform 442"/>
            <p:cNvSpPr/>
            <p:nvPr/>
          </p:nvSpPr>
          <p:spPr>
            <a:xfrm>
              <a:off x="2825" y="3523"/>
              <a:ext cx="17" cy="17"/>
            </a:xfrm>
            <a:custGeom>
              <a:avLst/>
              <a:gdLst>
                <a:gd name="txL" fmla="*/ 0 w 17"/>
                <a:gd name="txT" fmla="*/ 0 h 17"/>
                <a:gd name="txR" fmla="*/ 17 w 17"/>
                <a:gd name="txB" fmla="*/ 17 h 17"/>
              </a:gdLst>
              <a:ahLst/>
              <a:cxnLst>
                <a:cxn ang="0">
                  <a:pos x="0" y="3"/>
                </a:cxn>
                <a:cxn ang="0">
                  <a:pos x="14" y="0"/>
                </a:cxn>
                <a:cxn ang="0">
                  <a:pos x="17" y="13"/>
                </a:cxn>
                <a:cxn ang="0">
                  <a:pos x="3" y="17"/>
                </a:cxn>
                <a:cxn ang="0">
                  <a:pos x="0" y="3"/>
                </a:cxn>
              </a:cxnLst>
              <a:rect l="txL" t="txT" r="txR" b="txB"/>
              <a:pathLst>
                <a:path w="17" h="17">
                  <a:moveTo>
                    <a:pt x="0" y="3"/>
                  </a:moveTo>
                  <a:lnTo>
                    <a:pt x="14" y="0"/>
                  </a:lnTo>
                  <a:lnTo>
                    <a:pt x="17" y="13"/>
                  </a:lnTo>
                  <a:lnTo>
                    <a:pt x="3" y="17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18" name="Freeform 443"/>
            <p:cNvSpPr/>
            <p:nvPr/>
          </p:nvSpPr>
          <p:spPr>
            <a:xfrm>
              <a:off x="2818" y="3496"/>
              <a:ext cx="17" cy="17"/>
            </a:xfrm>
            <a:custGeom>
              <a:avLst/>
              <a:gdLst>
                <a:gd name="txL" fmla="*/ 0 w 17"/>
                <a:gd name="txT" fmla="*/ 0 h 17"/>
                <a:gd name="txR" fmla="*/ 17 w 17"/>
                <a:gd name="txB" fmla="*/ 17 h 17"/>
              </a:gdLst>
              <a:ahLst/>
              <a:cxnLst>
                <a:cxn ang="0">
                  <a:pos x="0" y="3"/>
                </a:cxn>
                <a:cxn ang="0">
                  <a:pos x="14" y="0"/>
                </a:cxn>
                <a:cxn ang="0">
                  <a:pos x="17" y="13"/>
                </a:cxn>
                <a:cxn ang="0">
                  <a:pos x="4" y="17"/>
                </a:cxn>
                <a:cxn ang="0">
                  <a:pos x="0" y="3"/>
                </a:cxn>
              </a:cxnLst>
              <a:rect l="txL" t="txT" r="txR" b="txB"/>
              <a:pathLst>
                <a:path w="17" h="17">
                  <a:moveTo>
                    <a:pt x="0" y="3"/>
                  </a:moveTo>
                  <a:lnTo>
                    <a:pt x="14" y="0"/>
                  </a:lnTo>
                  <a:lnTo>
                    <a:pt x="17" y="13"/>
                  </a:lnTo>
                  <a:lnTo>
                    <a:pt x="4" y="17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19" name="Freeform 444"/>
            <p:cNvSpPr/>
            <p:nvPr/>
          </p:nvSpPr>
          <p:spPr>
            <a:xfrm>
              <a:off x="2750" y="3452"/>
              <a:ext cx="72" cy="40"/>
            </a:xfrm>
            <a:custGeom>
              <a:avLst/>
              <a:gdLst>
                <a:gd name="txL" fmla="*/ 0 w 72"/>
                <a:gd name="txT" fmla="*/ 0 h 40"/>
                <a:gd name="txR" fmla="*/ 72 w 72"/>
                <a:gd name="txB" fmla="*/ 40 h 40"/>
              </a:gdLst>
              <a:ahLst/>
              <a:cxnLst>
                <a:cxn ang="0">
                  <a:pos x="0" y="13"/>
                </a:cxn>
                <a:cxn ang="0">
                  <a:pos x="6" y="0"/>
                </a:cxn>
                <a:cxn ang="0">
                  <a:pos x="72" y="27"/>
                </a:cxn>
                <a:cxn ang="0">
                  <a:pos x="67" y="40"/>
                </a:cxn>
                <a:cxn ang="0">
                  <a:pos x="0" y="13"/>
                </a:cxn>
              </a:cxnLst>
              <a:rect l="txL" t="txT" r="txR" b="txB"/>
              <a:pathLst>
                <a:path w="72" h="40">
                  <a:moveTo>
                    <a:pt x="0" y="13"/>
                  </a:moveTo>
                  <a:lnTo>
                    <a:pt x="6" y="0"/>
                  </a:lnTo>
                  <a:lnTo>
                    <a:pt x="72" y="27"/>
                  </a:lnTo>
                  <a:lnTo>
                    <a:pt x="67" y="4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20" name="Freeform 445"/>
            <p:cNvSpPr/>
            <p:nvPr/>
          </p:nvSpPr>
          <p:spPr>
            <a:xfrm>
              <a:off x="2725" y="3442"/>
              <a:ext cx="19" cy="18"/>
            </a:xfrm>
            <a:custGeom>
              <a:avLst/>
              <a:gdLst>
                <a:gd name="txL" fmla="*/ 0 w 19"/>
                <a:gd name="txT" fmla="*/ 0 h 18"/>
                <a:gd name="txR" fmla="*/ 19 w 19"/>
                <a:gd name="txB" fmla="*/ 18 h 18"/>
              </a:gdLst>
              <a:ahLst/>
              <a:cxnLst>
                <a:cxn ang="0">
                  <a:pos x="0" y="11"/>
                </a:cxn>
                <a:cxn ang="0">
                  <a:pos x="5" y="0"/>
                </a:cxn>
                <a:cxn ang="0">
                  <a:pos x="19" y="5"/>
                </a:cxn>
                <a:cxn ang="0">
                  <a:pos x="12" y="18"/>
                </a:cxn>
                <a:cxn ang="0">
                  <a:pos x="0" y="11"/>
                </a:cxn>
              </a:cxnLst>
              <a:rect l="txL" t="txT" r="txR" b="txB"/>
              <a:pathLst>
                <a:path w="19" h="18">
                  <a:moveTo>
                    <a:pt x="0" y="11"/>
                  </a:moveTo>
                  <a:lnTo>
                    <a:pt x="5" y="0"/>
                  </a:lnTo>
                  <a:lnTo>
                    <a:pt x="19" y="5"/>
                  </a:lnTo>
                  <a:lnTo>
                    <a:pt x="12" y="18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21" name="Freeform 446"/>
            <p:cNvSpPr/>
            <p:nvPr/>
          </p:nvSpPr>
          <p:spPr>
            <a:xfrm>
              <a:off x="2698" y="3430"/>
              <a:ext cx="19" cy="18"/>
            </a:xfrm>
            <a:custGeom>
              <a:avLst/>
              <a:gdLst>
                <a:gd name="txL" fmla="*/ 0 w 19"/>
                <a:gd name="txT" fmla="*/ 0 h 18"/>
                <a:gd name="txR" fmla="*/ 19 w 19"/>
                <a:gd name="txB" fmla="*/ 18 h 18"/>
              </a:gdLst>
              <a:ahLst/>
              <a:cxnLst>
                <a:cxn ang="0">
                  <a:pos x="0" y="13"/>
                </a:cxn>
                <a:cxn ang="0">
                  <a:pos x="5" y="0"/>
                </a:cxn>
                <a:cxn ang="0">
                  <a:pos x="19" y="5"/>
                </a:cxn>
                <a:cxn ang="0">
                  <a:pos x="14" y="18"/>
                </a:cxn>
                <a:cxn ang="0">
                  <a:pos x="0" y="13"/>
                </a:cxn>
              </a:cxnLst>
              <a:rect l="txL" t="txT" r="txR" b="txB"/>
              <a:pathLst>
                <a:path w="19" h="18">
                  <a:moveTo>
                    <a:pt x="0" y="13"/>
                  </a:moveTo>
                  <a:lnTo>
                    <a:pt x="5" y="0"/>
                  </a:lnTo>
                  <a:lnTo>
                    <a:pt x="19" y="5"/>
                  </a:lnTo>
                  <a:lnTo>
                    <a:pt x="14" y="18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22" name="Freeform 447"/>
            <p:cNvSpPr/>
            <p:nvPr/>
          </p:nvSpPr>
          <p:spPr>
            <a:xfrm>
              <a:off x="2659" y="3415"/>
              <a:ext cx="32" cy="23"/>
            </a:xfrm>
            <a:custGeom>
              <a:avLst/>
              <a:gdLst>
                <a:gd name="txL" fmla="*/ 0 w 32"/>
                <a:gd name="txT" fmla="*/ 0 h 23"/>
                <a:gd name="txR" fmla="*/ 32 w 32"/>
                <a:gd name="txB" fmla="*/ 23 h 23"/>
              </a:gdLst>
              <a:ahLst/>
              <a:cxnLst>
                <a:cxn ang="0">
                  <a:pos x="0" y="11"/>
                </a:cxn>
                <a:cxn ang="0">
                  <a:pos x="3" y="13"/>
                </a:cxn>
                <a:cxn ang="0">
                  <a:pos x="27" y="23"/>
                </a:cxn>
                <a:cxn ang="0">
                  <a:pos x="32" y="10"/>
                </a:cxn>
                <a:cxn ang="0">
                  <a:pos x="8" y="0"/>
                </a:cxn>
                <a:cxn ang="0">
                  <a:pos x="0" y="11"/>
                </a:cxn>
              </a:cxnLst>
              <a:rect l="txL" t="txT" r="txR" b="txB"/>
              <a:pathLst>
                <a:path w="32" h="23">
                  <a:moveTo>
                    <a:pt x="0" y="11"/>
                  </a:moveTo>
                  <a:lnTo>
                    <a:pt x="3" y="13"/>
                  </a:lnTo>
                  <a:lnTo>
                    <a:pt x="27" y="23"/>
                  </a:lnTo>
                  <a:lnTo>
                    <a:pt x="32" y="10"/>
                  </a:lnTo>
                  <a:lnTo>
                    <a:pt x="8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23" name="Freeform 448"/>
            <p:cNvSpPr/>
            <p:nvPr/>
          </p:nvSpPr>
          <p:spPr>
            <a:xfrm>
              <a:off x="2629" y="3384"/>
              <a:ext cx="40" cy="42"/>
            </a:xfrm>
            <a:custGeom>
              <a:avLst/>
              <a:gdLst>
                <a:gd name="txL" fmla="*/ 0 w 40"/>
                <a:gd name="txT" fmla="*/ 0 h 42"/>
                <a:gd name="txR" fmla="*/ 40 w 40"/>
                <a:gd name="txB" fmla="*/ 42 h 42"/>
              </a:gdLst>
              <a:ahLst/>
              <a:cxnLst>
                <a:cxn ang="0">
                  <a:pos x="0" y="9"/>
                </a:cxn>
                <a:cxn ang="0">
                  <a:pos x="11" y="0"/>
                </a:cxn>
                <a:cxn ang="0">
                  <a:pos x="40" y="32"/>
                </a:cxn>
                <a:cxn ang="0">
                  <a:pos x="30" y="42"/>
                </a:cxn>
                <a:cxn ang="0">
                  <a:pos x="0" y="9"/>
                </a:cxn>
              </a:cxnLst>
              <a:rect l="txL" t="txT" r="txR" b="txB"/>
              <a:pathLst>
                <a:path w="40" h="42">
                  <a:moveTo>
                    <a:pt x="0" y="9"/>
                  </a:moveTo>
                  <a:lnTo>
                    <a:pt x="11" y="0"/>
                  </a:lnTo>
                  <a:lnTo>
                    <a:pt x="40" y="32"/>
                  </a:lnTo>
                  <a:lnTo>
                    <a:pt x="30" y="42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24" name="Freeform 449"/>
            <p:cNvSpPr/>
            <p:nvPr/>
          </p:nvSpPr>
          <p:spPr>
            <a:xfrm>
              <a:off x="2610" y="3362"/>
              <a:ext cx="20" cy="20"/>
            </a:xfrm>
            <a:custGeom>
              <a:avLst/>
              <a:gdLst>
                <a:gd name="txL" fmla="*/ 0 w 20"/>
                <a:gd name="txT" fmla="*/ 0 h 20"/>
                <a:gd name="txR" fmla="*/ 20 w 20"/>
                <a:gd name="txB" fmla="*/ 20 h 20"/>
              </a:gdLst>
              <a:ahLst/>
              <a:cxnLst>
                <a:cxn ang="0">
                  <a:pos x="0" y="10"/>
                </a:cxn>
                <a:cxn ang="0">
                  <a:pos x="10" y="0"/>
                </a:cxn>
                <a:cxn ang="0">
                  <a:pos x="20" y="10"/>
                </a:cxn>
                <a:cxn ang="0">
                  <a:pos x="10" y="20"/>
                </a:cxn>
                <a:cxn ang="0">
                  <a:pos x="0" y="10"/>
                </a:cxn>
              </a:cxnLst>
              <a:rect l="txL" t="txT" r="txR" b="txB"/>
              <a:pathLst>
                <a:path w="20" h="20">
                  <a:moveTo>
                    <a:pt x="0" y="10"/>
                  </a:moveTo>
                  <a:lnTo>
                    <a:pt x="10" y="0"/>
                  </a:lnTo>
                  <a:lnTo>
                    <a:pt x="20" y="10"/>
                  </a:lnTo>
                  <a:lnTo>
                    <a:pt x="10" y="2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25" name="Freeform 450"/>
            <p:cNvSpPr/>
            <p:nvPr/>
          </p:nvSpPr>
          <p:spPr>
            <a:xfrm>
              <a:off x="2595" y="3340"/>
              <a:ext cx="18" cy="19"/>
            </a:xfrm>
            <a:custGeom>
              <a:avLst/>
              <a:gdLst>
                <a:gd name="txL" fmla="*/ 0 w 18"/>
                <a:gd name="txT" fmla="*/ 0 h 19"/>
                <a:gd name="txR" fmla="*/ 18 w 18"/>
                <a:gd name="txB" fmla="*/ 19 h 19"/>
              </a:gdLst>
              <a:ahLst/>
              <a:cxnLst>
                <a:cxn ang="0">
                  <a:pos x="0" y="7"/>
                </a:cxn>
                <a:cxn ang="0">
                  <a:pos x="12" y="0"/>
                </a:cxn>
                <a:cxn ang="0">
                  <a:pos x="18" y="14"/>
                </a:cxn>
                <a:cxn ang="0">
                  <a:pos x="5" y="19"/>
                </a:cxn>
                <a:cxn ang="0">
                  <a:pos x="0" y="7"/>
                </a:cxn>
              </a:cxnLst>
              <a:rect l="txL" t="txT" r="txR" b="txB"/>
              <a:pathLst>
                <a:path w="18" h="19">
                  <a:moveTo>
                    <a:pt x="0" y="7"/>
                  </a:moveTo>
                  <a:lnTo>
                    <a:pt x="12" y="0"/>
                  </a:lnTo>
                  <a:lnTo>
                    <a:pt x="18" y="14"/>
                  </a:lnTo>
                  <a:lnTo>
                    <a:pt x="5" y="19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26" name="Freeform 451"/>
            <p:cNvSpPr/>
            <p:nvPr/>
          </p:nvSpPr>
          <p:spPr>
            <a:xfrm>
              <a:off x="2569" y="3279"/>
              <a:ext cx="32" cy="54"/>
            </a:xfrm>
            <a:custGeom>
              <a:avLst/>
              <a:gdLst>
                <a:gd name="txL" fmla="*/ 0 w 32"/>
                <a:gd name="txT" fmla="*/ 0 h 54"/>
                <a:gd name="txR" fmla="*/ 32 w 32"/>
                <a:gd name="txB" fmla="*/ 54 h 54"/>
              </a:gdLst>
              <a:ahLst/>
              <a:cxnLst>
                <a:cxn ang="0">
                  <a:pos x="7" y="0"/>
                </a:cxn>
                <a:cxn ang="0">
                  <a:pos x="0" y="9"/>
                </a:cxn>
                <a:cxn ang="0">
                  <a:pos x="19" y="54"/>
                </a:cxn>
                <a:cxn ang="0">
                  <a:pos x="32" y="49"/>
                </a:cxn>
                <a:cxn ang="0">
                  <a:pos x="14" y="3"/>
                </a:cxn>
                <a:cxn ang="0">
                  <a:pos x="7" y="0"/>
                </a:cxn>
                <a:cxn ang="0">
                  <a:pos x="14" y="3"/>
                </a:cxn>
                <a:cxn ang="0">
                  <a:pos x="12" y="0"/>
                </a:cxn>
                <a:cxn ang="0">
                  <a:pos x="7" y="0"/>
                </a:cxn>
              </a:cxnLst>
              <a:rect l="txL" t="txT" r="txR" b="txB"/>
              <a:pathLst>
                <a:path w="32" h="54">
                  <a:moveTo>
                    <a:pt x="7" y="0"/>
                  </a:moveTo>
                  <a:lnTo>
                    <a:pt x="0" y="9"/>
                  </a:lnTo>
                  <a:lnTo>
                    <a:pt x="19" y="54"/>
                  </a:lnTo>
                  <a:lnTo>
                    <a:pt x="32" y="49"/>
                  </a:lnTo>
                  <a:lnTo>
                    <a:pt x="14" y="3"/>
                  </a:lnTo>
                  <a:lnTo>
                    <a:pt x="7" y="0"/>
                  </a:lnTo>
                  <a:lnTo>
                    <a:pt x="14" y="3"/>
                  </a:lnTo>
                  <a:lnTo>
                    <a:pt x="12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27" name="Freeform 452"/>
            <p:cNvSpPr/>
            <p:nvPr/>
          </p:nvSpPr>
          <p:spPr>
            <a:xfrm>
              <a:off x="2554" y="3276"/>
              <a:ext cx="22" cy="17"/>
            </a:xfrm>
            <a:custGeom>
              <a:avLst/>
              <a:gdLst>
                <a:gd name="txL" fmla="*/ 0 w 22"/>
                <a:gd name="txT" fmla="*/ 0 h 17"/>
                <a:gd name="txR" fmla="*/ 22 w 22"/>
                <a:gd name="txB" fmla="*/ 17 h 17"/>
              </a:gdLst>
              <a:ahLst/>
              <a:cxnLst>
                <a:cxn ang="0">
                  <a:pos x="0" y="13"/>
                </a:cxn>
                <a:cxn ang="0">
                  <a:pos x="2" y="0"/>
                </a:cxn>
                <a:cxn ang="0">
                  <a:pos x="22" y="3"/>
                </a:cxn>
                <a:cxn ang="0">
                  <a:pos x="20" y="17"/>
                </a:cxn>
                <a:cxn ang="0">
                  <a:pos x="0" y="13"/>
                </a:cxn>
              </a:cxnLst>
              <a:rect l="txL" t="txT" r="txR" b="txB"/>
              <a:pathLst>
                <a:path w="22" h="17">
                  <a:moveTo>
                    <a:pt x="0" y="13"/>
                  </a:moveTo>
                  <a:lnTo>
                    <a:pt x="2" y="0"/>
                  </a:lnTo>
                  <a:lnTo>
                    <a:pt x="22" y="3"/>
                  </a:lnTo>
                  <a:lnTo>
                    <a:pt x="20" y="17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28" name="Freeform 453"/>
            <p:cNvSpPr/>
            <p:nvPr/>
          </p:nvSpPr>
          <p:spPr>
            <a:xfrm>
              <a:off x="2525" y="3272"/>
              <a:ext cx="17" cy="16"/>
            </a:xfrm>
            <a:custGeom>
              <a:avLst/>
              <a:gdLst>
                <a:gd name="txL" fmla="*/ 0 w 17"/>
                <a:gd name="txT" fmla="*/ 0 h 16"/>
                <a:gd name="txR" fmla="*/ 17 w 17"/>
                <a:gd name="txB" fmla="*/ 16 h 16"/>
              </a:gdLst>
              <a:ahLst/>
              <a:cxnLst>
                <a:cxn ang="0">
                  <a:pos x="0" y="14"/>
                </a:cxn>
                <a:cxn ang="0">
                  <a:pos x="2" y="0"/>
                </a:cxn>
                <a:cxn ang="0">
                  <a:pos x="17" y="2"/>
                </a:cxn>
                <a:cxn ang="0">
                  <a:pos x="14" y="16"/>
                </a:cxn>
                <a:cxn ang="0">
                  <a:pos x="0" y="14"/>
                </a:cxn>
              </a:cxnLst>
              <a:rect l="txL" t="txT" r="txR" b="txB"/>
              <a:pathLst>
                <a:path w="17" h="16">
                  <a:moveTo>
                    <a:pt x="0" y="14"/>
                  </a:moveTo>
                  <a:lnTo>
                    <a:pt x="2" y="0"/>
                  </a:lnTo>
                  <a:lnTo>
                    <a:pt x="17" y="2"/>
                  </a:lnTo>
                  <a:lnTo>
                    <a:pt x="14" y="16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29" name="Freeform 454"/>
            <p:cNvSpPr/>
            <p:nvPr/>
          </p:nvSpPr>
          <p:spPr>
            <a:xfrm>
              <a:off x="2498" y="3269"/>
              <a:ext cx="15" cy="15"/>
            </a:xfrm>
            <a:custGeom>
              <a:avLst/>
              <a:gdLst>
                <a:gd name="txL" fmla="*/ 0 w 15"/>
                <a:gd name="txT" fmla="*/ 0 h 15"/>
                <a:gd name="txR" fmla="*/ 15 w 15"/>
                <a:gd name="txB" fmla="*/ 15 h 15"/>
              </a:gdLst>
              <a:ahLst/>
              <a:cxnLst>
                <a:cxn ang="0">
                  <a:pos x="0" y="13"/>
                </a:cxn>
                <a:cxn ang="0">
                  <a:pos x="2" y="0"/>
                </a:cxn>
                <a:cxn ang="0">
                  <a:pos x="15" y="2"/>
                </a:cxn>
                <a:cxn ang="0">
                  <a:pos x="14" y="15"/>
                </a:cxn>
                <a:cxn ang="0">
                  <a:pos x="0" y="13"/>
                </a:cxn>
              </a:cxnLst>
              <a:rect l="txL" t="txT" r="txR" b="txB"/>
              <a:pathLst>
                <a:path w="15" h="15">
                  <a:moveTo>
                    <a:pt x="0" y="13"/>
                  </a:moveTo>
                  <a:lnTo>
                    <a:pt x="2" y="0"/>
                  </a:lnTo>
                  <a:lnTo>
                    <a:pt x="15" y="2"/>
                  </a:lnTo>
                  <a:lnTo>
                    <a:pt x="14" y="15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30" name="Freeform 455"/>
            <p:cNvSpPr/>
            <p:nvPr/>
          </p:nvSpPr>
          <p:spPr>
            <a:xfrm>
              <a:off x="2454" y="3198"/>
              <a:ext cx="44" cy="69"/>
            </a:xfrm>
            <a:custGeom>
              <a:avLst/>
              <a:gdLst>
                <a:gd name="txL" fmla="*/ 0 w 44"/>
                <a:gd name="txT" fmla="*/ 0 h 69"/>
                <a:gd name="txR" fmla="*/ 44 w 44"/>
                <a:gd name="txB" fmla="*/ 69 h 69"/>
              </a:gdLst>
              <a:ahLst/>
              <a:cxnLst>
                <a:cxn ang="0">
                  <a:pos x="0" y="5"/>
                </a:cxn>
                <a:cxn ang="0">
                  <a:pos x="12" y="0"/>
                </a:cxn>
                <a:cxn ang="0">
                  <a:pos x="44" y="62"/>
                </a:cxn>
                <a:cxn ang="0">
                  <a:pos x="31" y="69"/>
                </a:cxn>
                <a:cxn ang="0">
                  <a:pos x="0" y="5"/>
                </a:cxn>
              </a:cxnLst>
              <a:rect l="txL" t="txT" r="txR" b="txB"/>
              <a:pathLst>
                <a:path w="44" h="69">
                  <a:moveTo>
                    <a:pt x="0" y="5"/>
                  </a:moveTo>
                  <a:lnTo>
                    <a:pt x="12" y="0"/>
                  </a:lnTo>
                  <a:lnTo>
                    <a:pt x="44" y="62"/>
                  </a:lnTo>
                  <a:lnTo>
                    <a:pt x="31" y="69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31" name="Freeform 456"/>
            <p:cNvSpPr/>
            <p:nvPr/>
          </p:nvSpPr>
          <p:spPr>
            <a:xfrm>
              <a:off x="2441" y="3172"/>
              <a:ext cx="18" cy="19"/>
            </a:xfrm>
            <a:custGeom>
              <a:avLst/>
              <a:gdLst>
                <a:gd name="txL" fmla="*/ 0 w 18"/>
                <a:gd name="txT" fmla="*/ 0 h 19"/>
                <a:gd name="txR" fmla="*/ 18 w 18"/>
                <a:gd name="txB" fmla="*/ 19 h 19"/>
              </a:gdLst>
              <a:ahLst/>
              <a:cxnLst>
                <a:cxn ang="0">
                  <a:pos x="0" y="5"/>
                </a:cxn>
                <a:cxn ang="0">
                  <a:pos x="13" y="0"/>
                </a:cxn>
                <a:cxn ang="0">
                  <a:pos x="18" y="12"/>
                </a:cxn>
                <a:cxn ang="0">
                  <a:pos x="6" y="19"/>
                </a:cxn>
                <a:cxn ang="0">
                  <a:pos x="0" y="5"/>
                </a:cxn>
              </a:cxnLst>
              <a:rect l="txL" t="txT" r="txR" b="txB"/>
              <a:pathLst>
                <a:path w="18" h="19">
                  <a:moveTo>
                    <a:pt x="0" y="5"/>
                  </a:moveTo>
                  <a:lnTo>
                    <a:pt x="13" y="0"/>
                  </a:lnTo>
                  <a:lnTo>
                    <a:pt x="18" y="12"/>
                  </a:lnTo>
                  <a:lnTo>
                    <a:pt x="6" y="19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32" name="Freeform 457"/>
            <p:cNvSpPr/>
            <p:nvPr/>
          </p:nvSpPr>
          <p:spPr>
            <a:xfrm>
              <a:off x="2429" y="3149"/>
              <a:ext cx="18" cy="17"/>
            </a:xfrm>
            <a:custGeom>
              <a:avLst/>
              <a:gdLst>
                <a:gd name="txL" fmla="*/ 0 w 18"/>
                <a:gd name="txT" fmla="*/ 0 h 17"/>
                <a:gd name="txR" fmla="*/ 18 w 18"/>
                <a:gd name="txB" fmla="*/ 17 h 17"/>
              </a:gdLst>
              <a:ahLst/>
              <a:cxnLst>
                <a:cxn ang="0">
                  <a:pos x="0" y="5"/>
                </a:cxn>
                <a:cxn ang="0">
                  <a:pos x="1" y="6"/>
                </a:cxn>
                <a:cxn ang="0">
                  <a:pos x="7" y="17"/>
                </a:cxn>
                <a:cxn ang="0">
                  <a:pos x="18" y="10"/>
                </a:cxn>
                <a:cxn ang="0">
                  <a:pos x="13" y="0"/>
                </a:cxn>
                <a:cxn ang="0">
                  <a:pos x="0" y="5"/>
                </a:cxn>
              </a:cxnLst>
              <a:rect l="txL" t="txT" r="txR" b="txB"/>
              <a:pathLst>
                <a:path w="18" h="17">
                  <a:moveTo>
                    <a:pt x="0" y="5"/>
                  </a:moveTo>
                  <a:lnTo>
                    <a:pt x="1" y="6"/>
                  </a:lnTo>
                  <a:lnTo>
                    <a:pt x="7" y="17"/>
                  </a:lnTo>
                  <a:lnTo>
                    <a:pt x="18" y="10"/>
                  </a:lnTo>
                  <a:lnTo>
                    <a:pt x="13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33" name="Freeform 458"/>
            <p:cNvSpPr/>
            <p:nvPr/>
          </p:nvSpPr>
          <p:spPr>
            <a:xfrm>
              <a:off x="2429" y="3149"/>
              <a:ext cx="13" cy="5"/>
            </a:xfrm>
            <a:custGeom>
              <a:avLst/>
              <a:gdLst>
                <a:gd name="txL" fmla="*/ 0 w 13"/>
                <a:gd name="txT" fmla="*/ 0 h 5"/>
                <a:gd name="txR" fmla="*/ 13 w 13"/>
                <a:gd name="txB" fmla="*/ 5 h 5"/>
              </a:gdLst>
              <a:ahLst/>
              <a:cxnLst>
                <a:cxn ang="0">
                  <a:pos x="0" y="1"/>
                </a:cxn>
                <a:cxn ang="0">
                  <a:pos x="13" y="0"/>
                </a:cxn>
                <a:cxn ang="0">
                  <a:pos x="13" y="3"/>
                </a:cxn>
                <a:cxn ang="0">
                  <a:pos x="0" y="5"/>
                </a:cxn>
                <a:cxn ang="0">
                  <a:pos x="0" y="1"/>
                </a:cxn>
              </a:cxnLst>
              <a:rect l="txL" t="txT" r="txR" b="txB"/>
              <a:pathLst>
                <a:path w="13" h="5">
                  <a:moveTo>
                    <a:pt x="0" y="1"/>
                  </a:moveTo>
                  <a:lnTo>
                    <a:pt x="13" y="0"/>
                  </a:lnTo>
                  <a:lnTo>
                    <a:pt x="13" y="3"/>
                  </a:lnTo>
                  <a:lnTo>
                    <a:pt x="0" y="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34" name="Freeform 459"/>
            <p:cNvSpPr/>
            <p:nvPr/>
          </p:nvSpPr>
          <p:spPr>
            <a:xfrm>
              <a:off x="2417" y="3064"/>
              <a:ext cx="24" cy="73"/>
            </a:xfrm>
            <a:custGeom>
              <a:avLst/>
              <a:gdLst>
                <a:gd name="txL" fmla="*/ 0 w 24"/>
                <a:gd name="txT" fmla="*/ 0 h 73"/>
                <a:gd name="txR" fmla="*/ 24 w 24"/>
                <a:gd name="txB" fmla="*/ 73 h 73"/>
              </a:gdLst>
              <a:ahLst/>
              <a:cxnLst>
                <a:cxn ang="0">
                  <a:pos x="0" y="3"/>
                </a:cxn>
                <a:cxn ang="0">
                  <a:pos x="13" y="0"/>
                </a:cxn>
                <a:cxn ang="0">
                  <a:pos x="24" y="71"/>
                </a:cxn>
                <a:cxn ang="0">
                  <a:pos x="10" y="73"/>
                </a:cxn>
                <a:cxn ang="0">
                  <a:pos x="0" y="3"/>
                </a:cxn>
              </a:cxnLst>
              <a:rect l="txL" t="txT" r="txR" b="txB"/>
              <a:pathLst>
                <a:path w="24" h="73">
                  <a:moveTo>
                    <a:pt x="0" y="3"/>
                  </a:moveTo>
                  <a:lnTo>
                    <a:pt x="13" y="0"/>
                  </a:lnTo>
                  <a:lnTo>
                    <a:pt x="24" y="71"/>
                  </a:lnTo>
                  <a:lnTo>
                    <a:pt x="10" y="7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35" name="Freeform 460"/>
            <p:cNvSpPr/>
            <p:nvPr/>
          </p:nvSpPr>
          <p:spPr>
            <a:xfrm>
              <a:off x="2419" y="3037"/>
              <a:ext cx="18" cy="19"/>
            </a:xfrm>
            <a:custGeom>
              <a:avLst/>
              <a:gdLst>
                <a:gd name="txL" fmla="*/ 0 w 18"/>
                <a:gd name="txT" fmla="*/ 0 h 19"/>
                <a:gd name="txR" fmla="*/ 18 w 18"/>
                <a:gd name="txB" fmla="*/ 19 h 19"/>
              </a:gdLst>
              <a:ahLst/>
              <a:cxnLst>
                <a:cxn ang="0">
                  <a:pos x="5" y="0"/>
                </a:cxn>
                <a:cxn ang="0">
                  <a:pos x="18" y="5"/>
                </a:cxn>
                <a:cxn ang="0">
                  <a:pos x="11" y="19"/>
                </a:cxn>
                <a:cxn ang="0">
                  <a:pos x="0" y="12"/>
                </a:cxn>
                <a:cxn ang="0">
                  <a:pos x="5" y="0"/>
                </a:cxn>
              </a:cxnLst>
              <a:rect l="txL" t="txT" r="txR" b="txB"/>
              <a:pathLst>
                <a:path w="18" h="19">
                  <a:moveTo>
                    <a:pt x="5" y="0"/>
                  </a:moveTo>
                  <a:lnTo>
                    <a:pt x="18" y="5"/>
                  </a:lnTo>
                  <a:lnTo>
                    <a:pt x="11" y="19"/>
                  </a:lnTo>
                  <a:lnTo>
                    <a:pt x="0" y="1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36" name="Freeform 461"/>
            <p:cNvSpPr/>
            <p:nvPr/>
          </p:nvSpPr>
          <p:spPr>
            <a:xfrm>
              <a:off x="2430" y="3012"/>
              <a:ext cx="19" cy="18"/>
            </a:xfrm>
            <a:custGeom>
              <a:avLst/>
              <a:gdLst>
                <a:gd name="txL" fmla="*/ 0 w 19"/>
                <a:gd name="txT" fmla="*/ 0 h 18"/>
                <a:gd name="txR" fmla="*/ 19 w 19"/>
                <a:gd name="txB" fmla="*/ 18 h 18"/>
              </a:gdLst>
              <a:ahLst/>
              <a:cxnLst>
                <a:cxn ang="0">
                  <a:pos x="6" y="0"/>
                </a:cxn>
                <a:cxn ang="0">
                  <a:pos x="19" y="5"/>
                </a:cxn>
                <a:cxn ang="0">
                  <a:pos x="12" y="18"/>
                </a:cxn>
                <a:cxn ang="0">
                  <a:pos x="0" y="11"/>
                </a:cxn>
                <a:cxn ang="0">
                  <a:pos x="6" y="0"/>
                </a:cxn>
              </a:cxnLst>
              <a:rect l="txL" t="txT" r="txR" b="txB"/>
              <a:pathLst>
                <a:path w="19" h="18">
                  <a:moveTo>
                    <a:pt x="6" y="0"/>
                  </a:moveTo>
                  <a:lnTo>
                    <a:pt x="19" y="5"/>
                  </a:lnTo>
                  <a:lnTo>
                    <a:pt x="12" y="18"/>
                  </a:lnTo>
                  <a:lnTo>
                    <a:pt x="0" y="11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37" name="Freeform 462"/>
            <p:cNvSpPr/>
            <p:nvPr/>
          </p:nvSpPr>
          <p:spPr>
            <a:xfrm>
              <a:off x="2375" y="2954"/>
              <a:ext cx="62" cy="56"/>
            </a:xfrm>
            <a:custGeom>
              <a:avLst/>
              <a:gdLst>
                <a:gd name="txL" fmla="*/ 0 w 62"/>
                <a:gd name="txT" fmla="*/ 0 h 56"/>
                <a:gd name="txR" fmla="*/ 62 w 62"/>
                <a:gd name="txB" fmla="*/ 56 h 56"/>
              </a:gdLst>
              <a:ahLst/>
              <a:cxnLst>
                <a:cxn ang="0">
                  <a:pos x="0" y="10"/>
                </a:cxn>
                <a:cxn ang="0">
                  <a:pos x="8" y="0"/>
                </a:cxn>
                <a:cxn ang="0">
                  <a:pos x="62" y="46"/>
                </a:cxn>
                <a:cxn ang="0">
                  <a:pos x="54" y="56"/>
                </a:cxn>
                <a:cxn ang="0">
                  <a:pos x="0" y="10"/>
                </a:cxn>
              </a:cxnLst>
              <a:rect l="txL" t="txT" r="txR" b="txB"/>
              <a:pathLst>
                <a:path w="62" h="56">
                  <a:moveTo>
                    <a:pt x="0" y="10"/>
                  </a:moveTo>
                  <a:lnTo>
                    <a:pt x="8" y="0"/>
                  </a:lnTo>
                  <a:lnTo>
                    <a:pt x="62" y="46"/>
                  </a:lnTo>
                  <a:lnTo>
                    <a:pt x="54" y="56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38" name="Freeform 463"/>
            <p:cNvSpPr/>
            <p:nvPr/>
          </p:nvSpPr>
          <p:spPr>
            <a:xfrm>
              <a:off x="2349" y="2944"/>
              <a:ext cx="19" cy="17"/>
            </a:xfrm>
            <a:custGeom>
              <a:avLst/>
              <a:gdLst>
                <a:gd name="txL" fmla="*/ 0 w 19"/>
                <a:gd name="txT" fmla="*/ 0 h 17"/>
                <a:gd name="txR" fmla="*/ 19 w 19"/>
                <a:gd name="txB" fmla="*/ 17 h 17"/>
              </a:gdLst>
              <a:ahLst/>
              <a:cxnLst>
                <a:cxn ang="0">
                  <a:pos x="0" y="13"/>
                </a:cxn>
                <a:cxn ang="0">
                  <a:pos x="5" y="0"/>
                </a:cxn>
                <a:cxn ang="0">
                  <a:pos x="19" y="3"/>
                </a:cxn>
                <a:cxn ang="0">
                  <a:pos x="14" y="17"/>
                </a:cxn>
                <a:cxn ang="0">
                  <a:pos x="0" y="13"/>
                </a:cxn>
              </a:cxnLst>
              <a:rect l="txL" t="txT" r="txR" b="txB"/>
              <a:pathLst>
                <a:path w="19" h="17">
                  <a:moveTo>
                    <a:pt x="0" y="13"/>
                  </a:moveTo>
                  <a:lnTo>
                    <a:pt x="5" y="0"/>
                  </a:lnTo>
                  <a:lnTo>
                    <a:pt x="19" y="3"/>
                  </a:lnTo>
                  <a:lnTo>
                    <a:pt x="14" y="17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39" name="Freeform 464"/>
            <p:cNvSpPr/>
            <p:nvPr/>
          </p:nvSpPr>
          <p:spPr>
            <a:xfrm>
              <a:off x="2324" y="2935"/>
              <a:ext cx="17" cy="17"/>
            </a:xfrm>
            <a:custGeom>
              <a:avLst/>
              <a:gdLst>
                <a:gd name="txL" fmla="*/ 0 w 17"/>
                <a:gd name="txT" fmla="*/ 0 h 17"/>
                <a:gd name="txR" fmla="*/ 17 w 17"/>
                <a:gd name="txB" fmla="*/ 17 h 17"/>
              </a:gdLst>
              <a:ahLst/>
              <a:cxnLst>
                <a:cxn ang="0">
                  <a:pos x="0" y="14"/>
                </a:cxn>
                <a:cxn ang="0">
                  <a:pos x="3" y="0"/>
                </a:cxn>
                <a:cxn ang="0">
                  <a:pos x="17" y="4"/>
                </a:cxn>
                <a:cxn ang="0">
                  <a:pos x="13" y="17"/>
                </a:cxn>
                <a:cxn ang="0">
                  <a:pos x="0" y="14"/>
                </a:cxn>
              </a:cxnLst>
              <a:rect l="txL" t="txT" r="txR" b="txB"/>
              <a:pathLst>
                <a:path w="17" h="17">
                  <a:moveTo>
                    <a:pt x="0" y="14"/>
                  </a:moveTo>
                  <a:lnTo>
                    <a:pt x="3" y="0"/>
                  </a:lnTo>
                  <a:lnTo>
                    <a:pt x="17" y="4"/>
                  </a:lnTo>
                  <a:lnTo>
                    <a:pt x="13" y="17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40" name="Freeform 465"/>
            <p:cNvSpPr/>
            <p:nvPr/>
          </p:nvSpPr>
          <p:spPr>
            <a:xfrm>
              <a:off x="2276" y="2922"/>
              <a:ext cx="38" cy="22"/>
            </a:xfrm>
            <a:custGeom>
              <a:avLst/>
              <a:gdLst>
                <a:gd name="txL" fmla="*/ 0 w 38"/>
                <a:gd name="txT" fmla="*/ 0 h 22"/>
                <a:gd name="txR" fmla="*/ 38 w 38"/>
                <a:gd name="txB" fmla="*/ 22 h 22"/>
              </a:gdLst>
              <a:ahLst/>
              <a:cxnLst>
                <a:cxn ang="0">
                  <a:pos x="0" y="10"/>
                </a:cxn>
                <a:cxn ang="0">
                  <a:pos x="5" y="12"/>
                </a:cxn>
                <a:cxn ang="0">
                  <a:pos x="34" y="22"/>
                </a:cxn>
                <a:cxn ang="0">
                  <a:pos x="38" y="8"/>
                </a:cxn>
                <a:cxn ang="0">
                  <a:pos x="9" y="0"/>
                </a:cxn>
                <a:cxn ang="0">
                  <a:pos x="0" y="10"/>
                </a:cxn>
              </a:cxnLst>
              <a:rect l="txL" t="txT" r="txR" b="txB"/>
              <a:pathLst>
                <a:path w="38" h="22">
                  <a:moveTo>
                    <a:pt x="0" y="10"/>
                  </a:moveTo>
                  <a:lnTo>
                    <a:pt x="5" y="12"/>
                  </a:lnTo>
                  <a:lnTo>
                    <a:pt x="34" y="22"/>
                  </a:lnTo>
                  <a:lnTo>
                    <a:pt x="38" y="8"/>
                  </a:lnTo>
                  <a:lnTo>
                    <a:pt x="9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41" name="Freeform 466"/>
            <p:cNvSpPr/>
            <p:nvPr/>
          </p:nvSpPr>
          <p:spPr>
            <a:xfrm>
              <a:off x="2256" y="2890"/>
              <a:ext cx="32" cy="42"/>
            </a:xfrm>
            <a:custGeom>
              <a:avLst/>
              <a:gdLst>
                <a:gd name="txL" fmla="*/ 0 w 32"/>
                <a:gd name="txT" fmla="*/ 0 h 42"/>
                <a:gd name="txR" fmla="*/ 32 w 32"/>
                <a:gd name="txB" fmla="*/ 42 h 42"/>
              </a:gdLst>
              <a:ahLst/>
              <a:cxnLst>
                <a:cxn ang="0">
                  <a:pos x="0" y="6"/>
                </a:cxn>
                <a:cxn ang="0">
                  <a:pos x="14" y="0"/>
                </a:cxn>
                <a:cxn ang="0">
                  <a:pos x="32" y="33"/>
                </a:cxn>
                <a:cxn ang="0">
                  <a:pos x="20" y="42"/>
                </a:cxn>
                <a:cxn ang="0">
                  <a:pos x="0" y="6"/>
                </a:cxn>
              </a:cxnLst>
              <a:rect l="txL" t="txT" r="txR" b="txB"/>
              <a:pathLst>
                <a:path w="32" h="42">
                  <a:moveTo>
                    <a:pt x="0" y="6"/>
                  </a:moveTo>
                  <a:lnTo>
                    <a:pt x="14" y="0"/>
                  </a:lnTo>
                  <a:lnTo>
                    <a:pt x="32" y="33"/>
                  </a:lnTo>
                  <a:lnTo>
                    <a:pt x="20" y="42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42" name="Freeform 467"/>
            <p:cNvSpPr/>
            <p:nvPr/>
          </p:nvSpPr>
          <p:spPr>
            <a:xfrm>
              <a:off x="2249" y="2874"/>
              <a:ext cx="14" cy="11"/>
            </a:xfrm>
            <a:custGeom>
              <a:avLst/>
              <a:gdLst>
                <a:gd name="txL" fmla="*/ 0 w 14"/>
                <a:gd name="txT" fmla="*/ 0 h 11"/>
                <a:gd name="txR" fmla="*/ 14 w 14"/>
                <a:gd name="txB" fmla="*/ 11 h 11"/>
              </a:gdLst>
              <a:ahLst/>
              <a:cxnLst>
                <a:cxn ang="0">
                  <a:pos x="10" y="0"/>
                </a:cxn>
                <a:cxn ang="0">
                  <a:pos x="0" y="9"/>
                </a:cxn>
                <a:cxn ang="0">
                  <a:pos x="0" y="11"/>
                </a:cxn>
                <a:cxn ang="0">
                  <a:pos x="14" y="4"/>
                </a:cxn>
                <a:cxn ang="0">
                  <a:pos x="12" y="2"/>
                </a:cxn>
                <a:cxn ang="0">
                  <a:pos x="10" y="0"/>
                </a:cxn>
              </a:cxnLst>
              <a:rect l="txL" t="txT" r="txR" b="txB"/>
              <a:pathLst>
                <a:path w="14" h="11">
                  <a:moveTo>
                    <a:pt x="10" y="0"/>
                  </a:moveTo>
                  <a:lnTo>
                    <a:pt x="0" y="9"/>
                  </a:lnTo>
                  <a:lnTo>
                    <a:pt x="0" y="11"/>
                  </a:lnTo>
                  <a:lnTo>
                    <a:pt x="14" y="4"/>
                  </a:lnTo>
                  <a:lnTo>
                    <a:pt x="12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43" name="Freeform 468"/>
            <p:cNvSpPr/>
            <p:nvPr/>
          </p:nvSpPr>
          <p:spPr>
            <a:xfrm>
              <a:off x="2241" y="2868"/>
              <a:ext cx="18" cy="18"/>
            </a:xfrm>
            <a:custGeom>
              <a:avLst/>
              <a:gdLst>
                <a:gd name="txL" fmla="*/ 0 w 18"/>
                <a:gd name="txT" fmla="*/ 0 h 18"/>
                <a:gd name="txR" fmla="*/ 18 w 18"/>
                <a:gd name="txB" fmla="*/ 18 h 18"/>
              </a:gdLst>
              <a:ahLst/>
              <a:cxnLst>
                <a:cxn ang="0">
                  <a:pos x="0" y="11"/>
                </a:cxn>
                <a:cxn ang="0">
                  <a:pos x="7" y="0"/>
                </a:cxn>
                <a:cxn ang="0">
                  <a:pos x="18" y="6"/>
                </a:cxn>
                <a:cxn ang="0">
                  <a:pos x="12" y="18"/>
                </a:cxn>
                <a:cxn ang="0">
                  <a:pos x="0" y="11"/>
                </a:cxn>
              </a:cxnLst>
              <a:rect l="txL" t="txT" r="txR" b="txB"/>
              <a:pathLst>
                <a:path w="18" h="18">
                  <a:moveTo>
                    <a:pt x="0" y="11"/>
                  </a:moveTo>
                  <a:lnTo>
                    <a:pt x="7" y="0"/>
                  </a:lnTo>
                  <a:lnTo>
                    <a:pt x="18" y="6"/>
                  </a:lnTo>
                  <a:lnTo>
                    <a:pt x="12" y="18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44" name="Freeform 469"/>
            <p:cNvSpPr/>
            <p:nvPr/>
          </p:nvSpPr>
          <p:spPr>
            <a:xfrm>
              <a:off x="2215" y="2852"/>
              <a:ext cx="21" cy="19"/>
            </a:xfrm>
            <a:custGeom>
              <a:avLst/>
              <a:gdLst>
                <a:gd name="txL" fmla="*/ 0 w 21"/>
                <a:gd name="txT" fmla="*/ 0 h 19"/>
                <a:gd name="txR" fmla="*/ 21 w 21"/>
                <a:gd name="txB" fmla="*/ 19 h 19"/>
              </a:gdLst>
              <a:ahLst/>
              <a:cxnLst>
                <a:cxn ang="0">
                  <a:pos x="0" y="12"/>
                </a:cxn>
                <a:cxn ang="0">
                  <a:pos x="9" y="0"/>
                </a:cxn>
                <a:cxn ang="0">
                  <a:pos x="21" y="7"/>
                </a:cxn>
                <a:cxn ang="0">
                  <a:pos x="14" y="19"/>
                </a:cxn>
                <a:cxn ang="0">
                  <a:pos x="0" y="12"/>
                </a:cxn>
              </a:cxnLst>
              <a:rect l="txL" t="txT" r="txR" b="txB"/>
              <a:pathLst>
                <a:path w="21" h="19">
                  <a:moveTo>
                    <a:pt x="0" y="12"/>
                  </a:moveTo>
                  <a:lnTo>
                    <a:pt x="9" y="0"/>
                  </a:lnTo>
                  <a:lnTo>
                    <a:pt x="21" y="7"/>
                  </a:lnTo>
                  <a:lnTo>
                    <a:pt x="14" y="19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45" name="Freeform 470"/>
            <p:cNvSpPr/>
            <p:nvPr/>
          </p:nvSpPr>
          <p:spPr>
            <a:xfrm>
              <a:off x="2154" y="2817"/>
              <a:ext cx="58" cy="40"/>
            </a:xfrm>
            <a:custGeom>
              <a:avLst/>
              <a:gdLst>
                <a:gd name="txL" fmla="*/ 0 w 58"/>
                <a:gd name="txT" fmla="*/ 0 h 40"/>
                <a:gd name="txR" fmla="*/ 58 w 58"/>
                <a:gd name="txB" fmla="*/ 40 h 40"/>
              </a:gdLst>
              <a:ahLst/>
              <a:cxnLst>
                <a:cxn ang="0">
                  <a:pos x="0" y="8"/>
                </a:cxn>
                <a:cxn ang="0">
                  <a:pos x="2" y="12"/>
                </a:cxn>
                <a:cxn ang="0">
                  <a:pos x="50" y="40"/>
                </a:cxn>
                <a:cxn ang="0">
                  <a:pos x="58" y="29"/>
                </a:cxn>
                <a:cxn ang="0">
                  <a:pos x="11" y="0"/>
                </a:cxn>
                <a:cxn ang="0">
                  <a:pos x="0" y="8"/>
                </a:cxn>
              </a:cxnLst>
              <a:rect l="txL" t="txT" r="txR" b="txB"/>
              <a:pathLst>
                <a:path w="58" h="40">
                  <a:moveTo>
                    <a:pt x="0" y="8"/>
                  </a:moveTo>
                  <a:lnTo>
                    <a:pt x="2" y="12"/>
                  </a:lnTo>
                  <a:lnTo>
                    <a:pt x="50" y="40"/>
                  </a:lnTo>
                  <a:lnTo>
                    <a:pt x="58" y="29"/>
                  </a:lnTo>
                  <a:lnTo>
                    <a:pt x="11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46" name="Freeform 471"/>
            <p:cNvSpPr/>
            <p:nvPr/>
          </p:nvSpPr>
          <p:spPr>
            <a:xfrm>
              <a:off x="2146" y="2805"/>
              <a:ext cx="20" cy="20"/>
            </a:xfrm>
            <a:custGeom>
              <a:avLst/>
              <a:gdLst>
                <a:gd name="txL" fmla="*/ 0 w 20"/>
                <a:gd name="txT" fmla="*/ 0 h 20"/>
                <a:gd name="txR" fmla="*/ 20 w 20"/>
                <a:gd name="txB" fmla="*/ 20 h 20"/>
              </a:gdLst>
              <a:ahLst/>
              <a:cxnLst>
                <a:cxn ang="0">
                  <a:pos x="0" y="8"/>
                </a:cxn>
                <a:cxn ang="0">
                  <a:pos x="13" y="0"/>
                </a:cxn>
                <a:cxn ang="0">
                  <a:pos x="20" y="13"/>
                </a:cxn>
                <a:cxn ang="0">
                  <a:pos x="8" y="20"/>
                </a:cxn>
                <a:cxn ang="0">
                  <a:pos x="0" y="8"/>
                </a:cxn>
              </a:cxnLst>
              <a:rect l="txL" t="txT" r="txR" b="txB"/>
              <a:pathLst>
                <a:path w="20" h="20">
                  <a:moveTo>
                    <a:pt x="0" y="8"/>
                  </a:moveTo>
                  <a:lnTo>
                    <a:pt x="13" y="0"/>
                  </a:lnTo>
                  <a:lnTo>
                    <a:pt x="20" y="13"/>
                  </a:lnTo>
                  <a:lnTo>
                    <a:pt x="8" y="2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47" name="Freeform 472"/>
            <p:cNvSpPr/>
            <p:nvPr/>
          </p:nvSpPr>
          <p:spPr>
            <a:xfrm>
              <a:off x="2132" y="2781"/>
              <a:ext cx="21" cy="19"/>
            </a:xfrm>
            <a:custGeom>
              <a:avLst/>
              <a:gdLst>
                <a:gd name="txL" fmla="*/ 0 w 21"/>
                <a:gd name="txT" fmla="*/ 0 h 19"/>
                <a:gd name="txR" fmla="*/ 21 w 21"/>
                <a:gd name="txB" fmla="*/ 19 h 19"/>
              </a:gdLst>
              <a:ahLst/>
              <a:cxnLst>
                <a:cxn ang="0">
                  <a:pos x="0" y="7"/>
                </a:cxn>
                <a:cxn ang="0">
                  <a:pos x="14" y="0"/>
                </a:cxn>
                <a:cxn ang="0">
                  <a:pos x="21" y="12"/>
                </a:cxn>
                <a:cxn ang="0">
                  <a:pos x="7" y="19"/>
                </a:cxn>
                <a:cxn ang="0">
                  <a:pos x="0" y="7"/>
                </a:cxn>
              </a:cxnLst>
              <a:rect l="txL" t="txT" r="txR" b="txB"/>
              <a:pathLst>
                <a:path w="21" h="19">
                  <a:moveTo>
                    <a:pt x="0" y="7"/>
                  </a:moveTo>
                  <a:lnTo>
                    <a:pt x="14" y="0"/>
                  </a:lnTo>
                  <a:lnTo>
                    <a:pt x="21" y="12"/>
                  </a:lnTo>
                  <a:lnTo>
                    <a:pt x="7" y="19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48" name="Freeform 473"/>
            <p:cNvSpPr/>
            <p:nvPr/>
          </p:nvSpPr>
          <p:spPr>
            <a:xfrm>
              <a:off x="2119" y="2756"/>
              <a:ext cx="18" cy="20"/>
            </a:xfrm>
            <a:custGeom>
              <a:avLst/>
              <a:gdLst>
                <a:gd name="txL" fmla="*/ 0 w 18"/>
                <a:gd name="txT" fmla="*/ 0 h 20"/>
                <a:gd name="txR" fmla="*/ 18 w 18"/>
                <a:gd name="txB" fmla="*/ 20 h 20"/>
              </a:gdLst>
              <a:ahLst/>
              <a:cxnLst>
                <a:cxn ang="0">
                  <a:pos x="0" y="7"/>
                </a:cxn>
                <a:cxn ang="0">
                  <a:pos x="12" y="0"/>
                </a:cxn>
                <a:cxn ang="0">
                  <a:pos x="18" y="13"/>
                </a:cxn>
                <a:cxn ang="0">
                  <a:pos x="7" y="20"/>
                </a:cxn>
                <a:cxn ang="0">
                  <a:pos x="0" y="7"/>
                </a:cxn>
              </a:cxnLst>
              <a:rect l="txL" t="txT" r="txR" b="txB"/>
              <a:pathLst>
                <a:path w="18" h="20">
                  <a:moveTo>
                    <a:pt x="0" y="7"/>
                  </a:moveTo>
                  <a:lnTo>
                    <a:pt x="12" y="0"/>
                  </a:lnTo>
                  <a:lnTo>
                    <a:pt x="18" y="13"/>
                  </a:lnTo>
                  <a:lnTo>
                    <a:pt x="7" y="2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49" name="Freeform 474"/>
            <p:cNvSpPr/>
            <p:nvPr/>
          </p:nvSpPr>
          <p:spPr>
            <a:xfrm>
              <a:off x="2080" y="2685"/>
              <a:ext cx="44" cy="66"/>
            </a:xfrm>
            <a:custGeom>
              <a:avLst/>
              <a:gdLst>
                <a:gd name="txL" fmla="*/ 0 w 44"/>
                <a:gd name="txT" fmla="*/ 0 h 66"/>
                <a:gd name="txR" fmla="*/ 44 w 44"/>
                <a:gd name="txB" fmla="*/ 66 h 66"/>
              </a:gdLst>
              <a:ahLst/>
              <a:cxnLst>
                <a:cxn ang="0">
                  <a:pos x="10" y="0"/>
                </a:cxn>
                <a:cxn ang="0">
                  <a:pos x="0" y="8"/>
                </a:cxn>
                <a:cxn ang="0">
                  <a:pos x="32" y="66"/>
                </a:cxn>
                <a:cxn ang="0">
                  <a:pos x="44" y="59"/>
                </a:cxn>
                <a:cxn ang="0">
                  <a:pos x="12" y="1"/>
                </a:cxn>
                <a:cxn ang="0">
                  <a:pos x="10" y="0"/>
                </a:cxn>
              </a:cxnLst>
              <a:rect l="txL" t="txT" r="txR" b="txB"/>
              <a:pathLst>
                <a:path w="44" h="66">
                  <a:moveTo>
                    <a:pt x="10" y="0"/>
                  </a:moveTo>
                  <a:lnTo>
                    <a:pt x="0" y="8"/>
                  </a:lnTo>
                  <a:lnTo>
                    <a:pt x="32" y="66"/>
                  </a:lnTo>
                  <a:lnTo>
                    <a:pt x="44" y="59"/>
                  </a:lnTo>
                  <a:lnTo>
                    <a:pt x="12" y="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50" name="Freeform 475"/>
            <p:cNvSpPr/>
            <p:nvPr/>
          </p:nvSpPr>
          <p:spPr>
            <a:xfrm>
              <a:off x="2078" y="2681"/>
              <a:ext cx="12" cy="14"/>
            </a:xfrm>
            <a:custGeom>
              <a:avLst/>
              <a:gdLst>
                <a:gd name="txL" fmla="*/ 0 w 12"/>
                <a:gd name="txT" fmla="*/ 0 h 14"/>
                <a:gd name="txR" fmla="*/ 12 w 12"/>
                <a:gd name="txB" fmla="*/ 14 h 14"/>
              </a:gdLst>
              <a:ahLst/>
              <a:cxnLst>
                <a:cxn ang="0">
                  <a:pos x="0" y="10"/>
                </a:cxn>
                <a:cxn ang="0">
                  <a:pos x="9" y="0"/>
                </a:cxn>
                <a:cxn ang="0">
                  <a:pos x="12" y="4"/>
                </a:cxn>
                <a:cxn ang="0">
                  <a:pos x="2" y="14"/>
                </a:cxn>
                <a:cxn ang="0">
                  <a:pos x="0" y="10"/>
                </a:cxn>
              </a:cxnLst>
              <a:rect l="txL" t="txT" r="txR" b="txB"/>
              <a:pathLst>
                <a:path w="12" h="14">
                  <a:moveTo>
                    <a:pt x="0" y="10"/>
                  </a:moveTo>
                  <a:lnTo>
                    <a:pt x="9" y="0"/>
                  </a:lnTo>
                  <a:lnTo>
                    <a:pt x="12" y="4"/>
                  </a:lnTo>
                  <a:lnTo>
                    <a:pt x="2" y="14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51" name="Freeform 476"/>
            <p:cNvSpPr/>
            <p:nvPr/>
          </p:nvSpPr>
          <p:spPr>
            <a:xfrm>
              <a:off x="2056" y="2663"/>
              <a:ext cx="21" cy="20"/>
            </a:xfrm>
            <a:custGeom>
              <a:avLst/>
              <a:gdLst>
                <a:gd name="txL" fmla="*/ 0 w 21"/>
                <a:gd name="txT" fmla="*/ 0 h 20"/>
                <a:gd name="txR" fmla="*/ 21 w 21"/>
                <a:gd name="txB" fmla="*/ 20 h 20"/>
              </a:gdLst>
              <a:ahLst/>
              <a:cxnLst>
                <a:cxn ang="0">
                  <a:pos x="0" y="12"/>
                </a:cxn>
                <a:cxn ang="0">
                  <a:pos x="10" y="0"/>
                </a:cxn>
                <a:cxn ang="0">
                  <a:pos x="21" y="10"/>
                </a:cxn>
                <a:cxn ang="0">
                  <a:pos x="12" y="20"/>
                </a:cxn>
                <a:cxn ang="0">
                  <a:pos x="0" y="12"/>
                </a:cxn>
              </a:cxnLst>
              <a:rect l="txL" t="txT" r="txR" b="txB"/>
              <a:pathLst>
                <a:path w="21" h="20">
                  <a:moveTo>
                    <a:pt x="0" y="12"/>
                  </a:moveTo>
                  <a:lnTo>
                    <a:pt x="10" y="0"/>
                  </a:lnTo>
                  <a:lnTo>
                    <a:pt x="21" y="10"/>
                  </a:lnTo>
                  <a:lnTo>
                    <a:pt x="12" y="2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52" name="Freeform 477"/>
            <p:cNvSpPr/>
            <p:nvPr/>
          </p:nvSpPr>
          <p:spPr>
            <a:xfrm>
              <a:off x="2036" y="2644"/>
              <a:ext cx="19" cy="20"/>
            </a:xfrm>
            <a:custGeom>
              <a:avLst/>
              <a:gdLst>
                <a:gd name="txL" fmla="*/ 0 w 19"/>
                <a:gd name="txT" fmla="*/ 0 h 20"/>
                <a:gd name="txR" fmla="*/ 19 w 19"/>
                <a:gd name="txB" fmla="*/ 20 h 20"/>
              </a:gdLst>
              <a:ahLst/>
              <a:cxnLst>
                <a:cxn ang="0">
                  <a:pos x="0" y="12"/>
                </a:cxn>
                <a:cxn ang="0">
                  <a:pos x="8" y="0"/>
                </a:cxn>
                <a:cxn ang="0">
                  <a:pos x="19" y="10"/>
                </a:cxn>
                <a:cxn ang="0">
                  <a:pos x="10" y="20"/>
                </a:cxn>
                <a:cxn ang="0">
                  <a:pos x="0" y="12"/>
                </a:cxn>
              </a:cxnLst>
              <a:rect l="txL" t="txT" r="txR" b="txB"/>
              <a:pathLst>
                <a:path w="19" h="20">
                  <a:moveTo>
                    <a:pt x="0" y="12"/>
                  </a:moveTo>
                  <a:lnTo>
                    <a:pt x="8" y="0"/>
                  </a:lnTo>
                  <a:lnTo>
                    <a:pt x="19" y="10"/>
                  </a:lnTo>
                  <a:lnTo>
                    <a:pt x="10" y="2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53" name="Freeform 478"/>
            <p:cNvSpPr/>
            <p:nvPr/>
          </p:nvSpPr>
          <p:spPr>
            <a:xfrm>
              <a:off x="1972" y="2588"/>
              <a:ext cx="62" cy="58"/>
            </a:xfrm>
            <a:custGeom>
              <a:avLst/>
              <a:gdLst>
                <a:gd name="txL" fmla="*/ 0 w 62"/>
                <a:gd name="txT" fmla="*/ 0 h 58"/>
                <a:gd name="txR" fmla="*/ 62 w 62"/>
                <a:gd name="txB" fmla="*/ 58 h 58"/>
              </a:gdLst>
              <a:ahLst/>
              <a:cxnLst>
                <a:cxn ang="0">
                  <a:pos x="0" y="12"/>
                </a:cxn>
                <a:cxn ang="0">
                  <a:pos x="8" y="0"/>
                </a:cxn>
                <a:cxn ang="0">
                  <a:pos x="62" y="48"/>
                </a:cxn>
                <a:cxn ang="0">
                  <a:pos x="52" y="58"/>
                </a:cxn>
                <a:cxn ang="0">
                  <a:pos x="0" y="12"/>
                </a:cxn>
              </a:cxnLst>
              <a:rect l="txL" t="txT" r="txR" b="txB"/>
              <a:pathLst>
                <a:path w="62" h="58">
                  <a:moveTo>
                    <a:pt x="0" y="12"/>
                  </a:moveTo>
                  <a:lnTo>
                    <a:pt x="8" y="0"/>
                  </a:lnTo>
                  <a:lnTo>
                    <a:pt x="62" y="48"/>
                  </a:lnTo>
                  <a:lnTo>
                    <a:pt x="52" y="58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54" name="Freeform 479"/>
            <p:cNvSpPr/>
            <p:nvPr/>
          </p:nvSpPr>
          <p:spPr>
            <a:xfrm>
              <a:off x="1950" y="2570"/>
              <a:ext cx="20" cy="20"/>
            </a:xfrm>
            <a:custGeom>
              <a:avLst/>
              <a:gdLst>
                <a:gd name="txL" fmla="*/ 0 w 20"/>
                <a:gd name="txT" fmla="*/ 0 h 20"/>
                <a:gd name="txR" fmla="*/ 20 w 20"/>
                <a:gd name="txB" fmla="*/ 20 h 20"/>
              </a:gdLst>
              <a:ahLst/>
              <a:cxnLst>
                <a:cxn ang="0">
                  <a:pos x="0" y="11"/>
                </a:cxn>
                <a:cxn ang="0">
                  <a:pos x="10" y="0"/>
                </a:cxn>
                <a:cxn ang="0">
                  <a:pos x="20" y="10"/>
                </a:cxn>
                <a:cxn ang="0">
                  <a:pos x="11" y="20"/>
                </a:cxn>
                <a:cxn ang="0">
                  <a:pos x="0" y="11"/>
                </a:cxn>
              </a:cxnLst>
              <a:rect l="txL" t="txT" r="txR" b="txB"/>
              <a:pathLst>
                <a:path w="20" h="20">
                  <a:moveTo>
                    <a:pt x="0" y="11"/>
                  </a:moveTo>
                  <a:lnTo>
                    <a:pt x="10" y="0"/>
                  </a:lnTo>
                  <a:lnTo>
                    <a:pt x="20" y="10"/>
                  </a:lnTo>
                  <a:lnTo>
                    <a:pt x="11" y="2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55" name="Freeform 480"/>
            <p:cNvSpPr/>
            <p:nvPr/>
          </p:nvSpPr>
          <p:spPr>
            <a:xfrm>
              <a:off x="1929" y="2553"/>
              <a:ext cx="21" cy="18"/>
            </a:xfrm>
            <a:custGeom>
              <a:avLst/>
              <a:gdLst>
                <a:gd name="txL" fmla="*/ 0 w 21"/>
                <a:gd name="txT" fmla="*/ 0 h 18"/>
                <a:gd name="txR" fmla="*/ 21 w 21"/>
                <a:gd name="txB" fmla="*/ 18 h 18"/>
              </a:gdLst>
              <a:ahLst/>
              <a:cxnLst>
                <a:cxn ang="0">
                  <a:pos x="0" y="10"/>
                </a:cxn>
                <a:cxn ang="0">
                  <a:pos x="9" y="0"/>
                </a:cxn>
                <a:cxn ang="0">
                  <a:pos x="21" y="8"/>
                </a:cxn>
                <a:cxn ang="0">
                  <a:pos x="10" y="18"/>
                </a:cxn>
                <a:cxn ang="0">
                  <a:pos x="0" y="10"/>
                </a:cxn>
              </a:cxnLst>
              <a:rect l="txL" t="txT" r="txR" b="txB"/>
              <a:pathLst>
                <a:path w="21" h="18">
                  <a:moveTo>
                    <a:pt x="0" y="10"/>
                  </a:moveTo>
                  <a:lnTo>
                    <a:pt x="9" y="0"/>
                  </a:lnTo>
                  <a:lnTo>
                    <a:pt x="21" y="8"/>
                  </a:lnTo>
                  <a:lnTo>
                    <a:pt x="10" y="18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56" name="Freeform 481"/>
            <p:cNvSpPr/>
            <p:nvPr/>
          </p:nvSpPr>
          <p:spPr>
            <a:xfrm>
              <a:off x="1867" y="2500"/>
              <a:ext cx="61" cy="53"/>
            </a:xfrm>
            <a:custGeom>
              <a:avLst/>
              <a:gdLst>
                <a:gd name="txL" fmla="*/ 0 w 61"/>
                <a:gd name="txT" fmla="*/ 0 h 53"/>
                <a:gd name="txR" fmla="*/ 61 w 61"/>
                <a:gd name="txB" fmla="*/ 53 h 53"/>
              </a:gdLst>
              <a:ahLst/>
              <a:cxnLst>
                <a:cxn ang="0">
                  <a:pos x="0" y="7"/>
                </a:cxn>
                <a:cxn ang="0">
                  <a:pos x="3" y="10"/>
                </a:cxn>
                <a:cxn ang="0">
                  <a:pos x="50" y="53"/>
                </a:cxn>
                <a:cxn ang="0">
                  <a:pos x="61" y="42"/>
                </a:cxn>
                <a:cxn ang="0">
                  <a:pos x="11" y="0"/>
                </a:cxn>
                <a:cxn ang="0">
                  <a:pos x="0" y="7"/>
                </a:cxn>
              </a:cxnLst>
              <a:rect l="txL" t="txT" r="txR" b="txB"/>
              <a:pathLst>
                <a:path w="61" h="53">
                  <a:moveTo>
                    <a:pt x="0" y="7"/>
                  </a:moveTo>
                  <a:lnTo>
                    <a:pt x="3" y="10"/>
                  </a:lnTo>
                  <a:lnTo>
                    <a:pt x="50" y="53"/>
                  </a:lnTo>
                  <a:lnTo>
                    <a:pt x="61" y="42"/>
                  </a:lnTo>
                  <a:lnTo>
                    <a:pt x="11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57" name="Freeform 482"/>
            <p:cNvSpPr/>
            <p:nvPr/>
          </p:nvSpPr>
          <p:spPr>
            <a:xfrm>
              <a:off x="1867" y="2498"/>
              <a:ext cx="15" cy="9"/>
            </a:xfrm>
            <a:custGeom>
              <a:avLst/>
              <a:gdLst>
                <a:gd name="txL" fmla="*/ 0 w 15"/>
                <a:gd name="txT" fmla="*/ 0 h 9"/>
                <a:gd name="txR" fmla="*/ 15 w 15"/>
                <a:gd name="txB" fmla="*/ 9 h 9"/>
              </a:gdLst>
              <a:ahLst/>
              <a:cxnLst>
                <a:cxn ang="0">
                  <a:pos x="0" y="2"/>
                </a:cxn>
                <a:cxn ang="0">
                  <a:pos x="13" y="0"/>
                </a:cxn>
                <a:cxn ang="0">
                  <a:pos x="15" y="5"/>
                </a:cxn>
                <a:cxn ang="0">
                  <a:pos x="0" y="9"/>
                </a:cxn>
                <a:cxn ang="0">
                  <a:pos x="0" y="2"/>
                </a:cxn>
              </a:cxnLst>
              <a:rect l="txL" t="txT" r="txR" b="txB"/>
              <a:pathLst>
                <a:path w="15" h="9">
                  <a:moveTo>
                    <a:pt x="0" y="2"/>
                  </a:moveTo>
                  <a:lnTo>
                    <a:pt x="13" y="0"/>
                  </a:lnTo>
                  <a:lnTo>
                    <a:pt x="15" y="5"/>
                  </a:lnTo>
                  <a:lnTo>
                    <a:pt x="0" y="9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58" name="Freeform 483"/>
            <p:cNvSpPr/>
            <p:nvPr/>
          </p:nvSpPr>
          <p:spPr>
            <a:xfrm>
              <a:off x="1861" y="2470"/>
              <a:ext cx="17" cy="17"/>
            </a:xfrm>
            <a:custGeom>
              <a:avLst/>
              <a:gdLst>
                <a:gd name="txL" fmla="*/ 0 w 17"/>
                <a:gd name="txT" fmla="*/ 0 h 17"/>
                <a:gd name="txR" fmla="*/ 17 w 17"/>
                <a:gd name="txB" fmla="*/ 17 h 17"/>
              </a:gdLst>
              <a:ahLst/>
              <a:cxnLst>
                <a:cxn ang="0">
                  <a:pos x="0" y="3"/>
                </a:cxn>
                <a:cxn ang="0">
                  <a:pos x="14" y="0"/>
                </a:cxn>
                <a:cxn ang="0">
                  <a:pos x="17" y="15"/>
                </a:cxn>
                <a:cxn ang="0">
                  <a:pos x="2" y="17"/>
                </a:cxn>
                <a:cxn ang="0">
                  <a:pos x="0" y="3"/>
                </a:cxn>
              </a:cxnLst>
              <a:rect l="txL" t="txT" r="txR" b="txB"/>
              <a:pathLst>
                <a:path w="17" h="17">
                  <a:moveTo>
                    <a:pt x="0" y="3"/>
                  </a:moveTo>
                  <a:lnTo>
                    <a:pt x="14" y="0"/>
                  </a:lnTo>
                  <a:lnTo>
                    <a:pt x="17" y="15"/>
                  </a:lnTo>
                  <a:lnTo>
                    <a:pt x="2" y="17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59" name="Freeform 484"/>
            <p:cNvSpPr/>
            <p:nvPr/>
          </p:nvSpPr>
          <p:spPr>
            <a:xfrm>
              <a:off x="1856" y="2443"/>
              <a:ext cx="17" cy="16"/>
            </a:xfrm>
            <a:custGeom>
              <a:avLst/>
              <a:gdLst>
                <a:gd name="txL" fmla="*/ 0 w 17"/>
                <a:gd name="txT" fmla="*/ 0 h 16"/>
                <a:gd name="txR" fmla="*/ 17 w 17"/>
                <a:gd name="txB" fmla="*/ 16 h 16"/>
              </a:gdLst>
              <a:ahLst/>
              <a:cxnLst>
                <a:cxn ang="0">
                  <a:pos x="0" y="1"/>
                </a:cxn>
                <a:cxn ang="0">
                  <a:pos x="14" y="0"/>
                </a:cxn>
                <a:cxn ang="0">
                  <a:pos x="17" y="13"/>
                </a:cxn>
                <a:cxn ang="0">
                  <a:pos x="2" y="16"/>
                </a:cxn>
                <a:cxn ang="0">
                  <a:pos x="0" y="1"/>
                </a:cxn>
              </a:cxnLst>
              <a:rect l="txL" t="txT" r="txR" b="txB"/>
              <a:pathLst>
                <a:path w="17" h="16">
                  <a:moveTo>
                    <a:pt x="0" y="1"/>
                  </a:moveTo>
                  <a:lnTo>
                    <a:pt x="14" y="0"/>
                  </a:lnTo>
                  <a:lnTo>
                    <a:pt x="17" y="13"/>
                  </a:lnTo>
                  <a:lnTo>
                    <a:pt x="2" y="1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60" name="Freeform 485"/>
            <p:cNvSpPr/>
            <p:nvPr/>
          </p:nvSpPr>
          <p:spPr>
            <a:xfrm>
              <a:off x="1853" y="2422"/>
              <a:ext cx="15" cy="9"/>
            </a:xfrm>
            <a:custGeom>
              <a:avLst/>
              <a:gdLst>
                <a:gd name="txL" fmla="*/ 0 w 15"/>
                <a:gd name="txT" fmla="*/ 0 h 9"/>
                <a:gd name="txR" fmla="*/ 15 w 15"/>
                <a:gd name="txB" fmla="*/ 9 h 9"/>
              </a:gdLst>
              <a:ahLst/>
              <a:cxnLst>
                <a:cxn ang="0">
                  <a:pos x="12" y="0"/>
                </a:cxn>
                <a:cxn ang="0">
                  <a:pos x="0" y="7"/>
                </a:cxn>
                <a:cxn ang="0">
                  <a:pos x="2" y="9"/>
                </a:cxn>
                <a:cxn ang="0">
                  <a:pos x="15" y="7"/>
                </a:cxn>
                <a:cxn ang="0">
                  <a:pos x="15" y="4"/>
                </a:cxn>
                <a:cxn ang="0">
                  <a:pos x="12" y="0"/>
                </a:cxn>
              </a:cxnLst>
              <a:rect l="txL" t="txT" r="txR" b="txB"/>
              <a:pathLst>
                <a:path w="15" h="9">
                  <a:moveTo>
                    <a:pt x="12" y="0"/>
                  </a:moveTo>
                  <a:lnTo>
                    <a:pt x="0" y="7"/>
                  </a:lnTo>
                  <a:lnTo>
                    <a:pt x="2" y="9"/>
                  </a:lnTo>
                  <a:lnTo>
                    <a:pt x="15" y="7"/>
                  </a:lnTo>
                  <a:lnTo>
                    <a:pt x="15" y="4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61" name="Freeform 486"/>
            <p:cNvSpPr/>
            <p:nvPr/>
          </p:nvSpPr>
          <p:spPr>
            <a:xfrm>
              <a:off x="1802" y="2380"/>
              <a:ext cx="63" cy="52"/>
            </a:xfrm>
            <a:custGeom>
              <a:avLst/>
              <a:gdLst>
                <a:gd name="txL" fmla="*/ 0 w 63"/>
                <a:gd name="txT" fmla="*/ 0 h 52"/>
                <a:gd name="txR" fmla="*/ 63 w 63"/>
                <a:gd name="txB" fmla="*/ 52 h 52"/>
              </a:gdLst>
              <a:ahLst/>
              <a:cxnLst>
                <a:cxn ang="0">
                  <a:pos x="0" y="12"/>
                </a:cxn>
                <a:cxn ang="0">
                  <a:pos x="9" y="0"/>
                </a:cxn>
                <a:cxn ang="0">
                  <a:pos x="63" y="42"/>
                </a:cxn>
                <a:cxn ang="0">
                  <a:pos x="54" y="52"/>
                </a:cxn>
                <a:cxn ang="0">
                  <a:pos x="0" y="12"/>
                </a:cxn>
              </a:cxnLst>
              <a:rect l="txL" t="txT" r="txR" b="txB"/>
              <a:pathLst>
                <a:path w="63" h="52">
                  <a:moveTo>
                    <a:pt x="0" y="12"/>
                  </a:moveTo>
                  <a:lnTo>
                    <a:pt x="9" y="0"/>
                  </a:lnTo>
                  <a:lnTo>
                    <a:pt x="63" y="42"/>
                  </a:lnTo>
                  <a:lnTo>
                    <a:pt x="54" y="5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62" name="Freeform 487"/>
            <p:cNvSpPr/>
            <p:nvPr/>
          </p:nvSpPr>
          <p:spPr>
            <a:xfrm>
              <a:off x="1780" y="2363"/>
              <a:ext cx="19" cy="20"/>
            </a:xfrm>
            <a:custGeom>
              <a:avLst/>
              <a:gdLst>
                <a:gd name="txL" fmla="*/ 0 w 19"/>
                <a:gd name="txT" fmla="*/ 0 h 20"/>
                <a:gd name="txR" fmla="*/ 19 w 19"/>
                <a:gd name="txB" fmla="*/ 20 h 20"/>
              </a:gdLst>
              <a:ahLst/>
              <a:cxnLst>
                <a:cxn ang="0">
                  <a:pos x="0" y="12"/>
                </a:cxn>
                <a:cxn ang="0">
                  <a:pos x="9" y="0"/>
                </a:cxn>
                <a:cxn ang="0">
                  <a:pos x="19" y="8"/>
                </a:cxn>
                <a:cxn ang="0">
                  <a:pos x="10" y="20"/>
                </a:cxn>
                <a:cxn ang="0">
                  <a:pos x="0" y="12"/>
                </a:cxn>
              </a:cxnLst>
              <a:rect l="txL" t="txT" r="txR" b="txB"/>
              <a:pathLst>
                <a:path w="19" h="20">
                  <a:moveTo>
                    <a:pt x="0" y="12"/>
                  </a:moveTo>
                  <a:lnTo>
                    <a:pt x="9" y="0"/>
                  </a:lnTo>
                  <a:lnTo>
                    <a:pt x="19" y="8"/>
                  </a:lnTo>
                  <a:lnTo>
                    <a:pt x="10" y="2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63" name="Freeform 488"/>
            <p:cNvSpPr/>
            <p:nvPr/>
          </p:nvSpPr>
          <p:spPr>
            <a:xfrm>
              <a:off x="1756" y="2346"/>
              <a:ext cx="21" cy="20"/>
            </a:xfrm>
            <a:custGeom>
              <a:avLst/>
              <a:gdLst>
                <a:gd name="txL" fmla="*/ 0 w 21"/>
                <a:gd name="txT" fmla="*/ 0 h 20"/>
                <a:gd name="txR" fmla="*/ 21 w 21"/>
                <a:gd name="txB" fmla="*/ 20 h 20"/>
              </a:gdLst>
              <a:ahLst/>
              <a:cxnLst>
                <a:cxn ang="0">
                  <a:pos x="0" y="12"/>
                </a:cxn>
                <a:cxn ang="0">
                  <a:pos x="9" y="0"/>
                </a:cxn>
                <a:cxn ang="0">
                  <a:pos x="21" y="8"/>
                </a:cxn>
                <a:cxn ang="0">
                  <a:pos x="12" y="20"/>
                </a:cxn>
                <a:cxn ang="0">
                  <a:pos x="0" y="12"/>
                </a:cxn>
              </a:cxnLst>
              <a:rect l="txL" t="txT" r="txR" b="txB"/>
              <a:pathLst>
                <a:path w="21" h="20">
                  <a:moveTo>
                    <a:pt x="0" y="12"/>
                  </a:moveTo>
                  <a:lnTo>
                    <a:pt x="9" y="0"/>
                  </a:lnTo>
                  <a:lnTo>
                    <a:pt x="21" y="8"/>
                  </a:lnTo>
                  <a:lnTo>
                    <a:pt x="12" y="2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64" name="Freeform 489"/>
            <p:cNvSpPr/>
            <p:nvPr/>
          </p:nvSpPr>
          <p:spPr>
            <a:xfrm>
              <a:off x="1743" y="2336"/>
              <a:ext cx="12" cy="13"/>
            </a:xfrm>
            <a:custGeom>
              <a:avLst/>
              <a:gdLst>
                <a:gd name="txL" fmla="*/ 0 w 12"/>
                <a:gd name="txT" fmla="*/ 0 h 13"/>
                <a:gd name="txR" fmla="*/ 12 w 12"/>
                <a:gd name="txB" fmla="*/ 13 h 13"/>
              </a:gdLst>
              <a:ahLst/>
              <a:cxnLst>
                <a:cxn ang="0">
                  <a:pos x="0" y="10"/>
                </a:cxn>
                <a:cxn ang="0">
                  <a:pos x="2" y="12"/>
                </a:cxn>
                <a:cxn ang="0">
                  <a:pos x="3" y="13"/>
                </a:cxn>
                <a:cxn ang="0">
                  <a:pos x="12" y="2"/>
                </a:cxn>
                <a:cxn ang="0">
                  <a:pos x="10" y="0"/>
                </a:cxn>
                <a:cxn ang="0">
                  <a:pos x="0" y="10"/>
                </a:cxn>
              </a:cxnLst>
              <a:rect l="txL" t="txT" r="txR" b="txB"/>
              <a:pathLst>
                <a:path w="12" h="13">
                  <a:moveTo>
                    <a:pt x="0" y="10"/>
                  </a:moveTo>
                  <a:lnTo>
                    <a:pt x="2" y="12"/>
                  </a:lnTo>
                  <a:lnTo>
                    <a:pt x="3" y="13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DA2725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532" name="Freeform 546"/>
          <p:cNvSpPr/>
          <p:nvPr/>
        </p:nvSpPr>
        <p:spPr>
          <a:xfrm>
            <a:off x="2525713" y="1660525"/>
            <a:ext cx="31750" cy="22225"/>
          </a:xfrm>
          <a:custGeom>
            <a:avLst/>
            <a:gdLst>
              <a:gd name="txL" fmla="*/ 0 w 20"/>
              <a:gd name="txT" fmla="*/ 0 h 17"/>
              <a:gd name="txR" fmla="*/ 20 w 20"/>
              <a:gd name="txB" fmla="*/ 17 h 17"/>
            </a:gdLst>
            <a:ahLst/>
            <a:cxnLst>
              <a:cxn ang="0">
                <a:pos x="2147483646" y="2147483646"/>
              </a:cxn>
              <a:cxn ang="0">
                <a:pos x="2147483646" y="0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20" h="17">
                <a:moveTo>
                  <a:pt x="18" y="3"/>
                </a:moveTo>
                <a:lnTo>
                  <a:pt x="8" y="0"/>
                </a:lnTo>
                <a:lnTo>
                  <a:pt x="0" y="5"/>
                </a:lnTo>
                <a:lnTo>
                  <a:pt x="8" y="17"/>
                </a:lnTo>
                <a:lnTo>
                  <a:pt x="17" y="10"/>
                </a:lnTo>
                <a:lnTo>
                  <a:pt x="18" y="3"/>
                </a:lnTo>
                <a:lnTo>
                  <a:pt x="17" y="10"/>
                </a:lnTo>
                <a:lnTo>
                  <a:pt x="20" y="8"/>
                </a:lnTo>
                <a:lnTo>
                  <a:pt x="18" y="3"/>
                </a:lnTo>
                <a:close/>
              </a:path>
            </a:pathLst>
          </a:custGeom>
          <a:solidFill>
            <a:srgbClr val="DA272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533" name="Freeform 547"/>
          <p:cNvSpPr/>
          <p:nvPr/>
        </p:nvSpPr>
        <p:spPr>
          <a:xfrm>
            <a:off x="2501900" y="1589088"/>
            <a:ext cx="52388" cy="80962"/>
          </a:xfrm>
          <a:custGeom>
            <a:avLst/>
            <a:gdLst>
              <a:gd name="txL" fmla="*/ 0 w 32"/>
              <a:gd name="txT" fmla="*/ 0 h 61"/>
              <a:gd name="txR" fmla="*/ 32 w 32"/>
              <a:gd name="txB" fmla="*/ 61 h 61"/>
            </a:gdLst>
            <a:ahLst/>
            <a:cxnLst>
              <a:cxn ang="0">
                <a:pos x="0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</a:cxnLst>
            <a:rect l="txL" t="txT" r="txR" b="txB"/>
            <a:pathLst>
              <a:path w="32" h="61">
                <a:moveTo>
                  <a:pt x="0" y="5"/>
                </a:moveTo>
                <a:lnTo>
                  <a:pt x="14" y="0"/>
                </a:lnTo>
                <a:lnTo>
                  <a:pt x="32" y="57"/>
                </a:lnTo>
                <a:lnTo>
                  <a:pt x="20" y="61"/>
                </a:lnTo>
                <a:lnTo>
                  <a:pt x="0" y="5"/>
                </a:lnTo>
                <a:close/>
              </a:path>
            </a:pathLst>
          </a:custGeom>
          <a:solidFill>
            <a:srgbClr val="DA272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534" name="Freeform 548"/>
          <p:cNvSpPr/>
          <p:nvPr/>
        </p:nvSpPr>
        <p:spPr>
          <a:xfrm>
            <a:off x="2497138" y="1554163"/>
            <a:ext cx="23812" cy="22225"/>
          </a:xfrm>
          <a:custGeom>
            <a:avLst/>
            <a:gdLst>
              <a:gd name="txL" fmla="*/ 0 w 15"/>
              <a:gd name="txT" fmla="*/ 0 h 16"/>
              <a:gd name="txR" fmla="*/ 15 w 15"/>
              <a:gd name="txB" fmla="*/ 16 h 16"/>
            </a:gdLst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0"/>
              </a:cxn>
            </a:cxnLst>
            <a:rect l="txL" t="txT" r="txR" b="txB"/>
            <a:pathLst>
              <a:path w="15" h="16">
                <a:moveTo>
                  <a:pt x="1" y="0"/>
                </a:moveTo>
                <a:lnTo>
                  <a:pt x="15" y="2"/>
                </a:lnTo>
                <a:lnTo>
                  <a:pt x="13" y="16"/>
                </a:lnTo>
                <a:lnTo>
                  <a:pt x="0" y="14"/>
                </a:lnTo>
                <a:lnTo>
                  <a:pt x="1" y="0"/>
                </a:lnTo>
                <a:close/>
              </a:path>
            </a:pathLst>
          </a:custGeom>
          <a:solidFill>
            <a:srgbClr val="DA272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535" name="Freeform 549"/>
          <p:cNvSpPr/>
          <p:nvPr/>
        </p:nvSpPr>
        <p:spPr>
          <a:xfrm>
            <a:off x="2506663" y="1514475"/>
            <a:ext cx="26987" cy="22225"/>
          </a:xfrm>
          <a:custGeom>
            <a:avLst/>
            <a:gdLst>
              <a:gd name="txL" fmla="*/ 0 w 17"/>
              <a:gd name="txT" fmla="*/ 0 h 17"/>
              <a:gd name="txR" fmla="*/ 17 w 17"/>
              <a:gd name="txB" fmla="*/ 17 h 17"/>
            </a:gdLst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0"/>
              </a:cxn>
            </a:cxnLst>
            <a:rect l="txL" t="txT" r="txR" b="txB"/>
            <a:pathLst>
              <a:path w="17" h="17">
                <a:moveTo>
                  <a:pt x="1" y="0"/>
                </a:moveTo>
                <a:lnTo>
                  <a:pt x="17" y="4"/>
                </a:lnTo>
                <a:lnTo>
                  <a:pt x="13" y="17"/>
                </a:lnTo>
                <a:lnTo>
                  <a:pt x="0" y="14"/>
                </a:lnTo>
                <a:lnTo>
                  <a:pt x="1" y="0"/>
                </a:lnTo>
                <a:close/>
              </a:path>
            </a:pathLst>
          </a:custGeom>
          <a:solidFill>
            <a:srgbClr val="DA272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536" name="Freeform 550"/>
          <p:cNvSpPr/>
          <p:nvPr/>
        </p:nvSpPr>
        <p:spPr>
          <a:xfrm>
            <a:off x="2513013" y="1462088"/>
            <a:ext cx="33337" cy="39687"/>
          </a:xfrm>
          <a:custGeom>
            <a:avLst/>
            <a:gdLst>
              <a:gd name="txL" fmla="*/ 0 w 20"/>
              <a:gd name="txT" fmla="*/ 0 h 30"/>
              <a:gd name="txR" fmla="*/ 20 w 20"/>
              <a:gd name="txB" fmla="*/ 30 h 30"/>
            </a:gdLst>
            <a:ahLst/>
            <a:cxnLst>
              <a:cxn ang="0">
                <a:pos x="2147483646" y="0"/>
              </a:cxn>
              <a:cxn ang="0">
                <a:pos x="2147483646" y="0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rect l="txL" t="txT" r="txR" b="txB"/>
            <a:pathLst>
              <a:path w="20" h="30">
                <a:moveTo>
                  <a:pt x="20" y="0"/>
                </a:moveTo>
                <a:lnTo>
                  <a:pt x="5" y="0"/>
                </a:lnTo>
                <a:lnTo>
                  <a:pt x="0" y="27"/>
                </a:lnTo>
                <a:lnTo>
                  <a:pt x="13" y="30"/>
                </a:lnTo>
                <a:lnTo>
                  <a:pt x="20" y="2"/>
                </a:lnTo>
                <a:lnTo>
                  <a:pt x="20" y="0"/>
                </a:lnTo>
                <a:close/>
              </a:path>
            </a:pathLst>
          </a:custGeom>
          <a:solidFill>
            <a:srgbClr val="DA272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537" name="Freeform 551"/>
          <p:cNvSpPr/>
          <p:nvPr/>
        </p:nvSpPr>
        <p:spPr>
          <a:xfrm>
            <a:off x="2516188" y="1406525"/>
            <a:ext cx="30162" cy="58738"/>
          </a:xfrm>
          <a:custGeom>
            <a:avLst/>
            <a:gdLst>
              <a:gd name="txL" fmla="*/ 0 w 18"/>
              <a:gd name="txT" fmla="*/ 0 h 44"/>
              <a:gd name="txR" fmla="*/ 18 w 18"/>
              <a:gd name="txB" fmla="*/ 44 h 44"/>
            </a:gdLst>
            <a:ahLst/>
            <a:cxnLst>
              <a:cxn ang="0">
                <a:pos x="0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</a:cxnLst>
            <a:rect l="txL" t="txT" r="txR" b="txB"/>
            <a:pathLst>
              <a:path w="18" h="44">
                <a:moveTo>
                  <a:pt x="0" y="1"/>
                </a:moveTo>
                <a:lnTo>
                  <a:pt x="13" y="0"/>
                </a:lnTo>
                <a:lnTo>
                  <a:pt x="18" y="42"/>
                </a:lnTo>
                <a:lnTo>
                  <a:pt x="3" y="44"/>
                </a:lnTo>
                <a:lnTo>
                  <a:pt x="0" y="1"/>
                </a:lnTo>
                <a:close/>
              </a:path>
            </a:pathLst>
          </a:custGeom>
          <a:solidFill>
            <a:srgbClr val="DA272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538" name="Freeform 552"/>
          <p:cNvSpPr/>
          <p:nvPr/>
        </p:nvSpPr>
        <p:spPr>
          <a:xfrm>
            <a:off x="2511425" y="1370013"/>
            <a:ext cx="23813" cy="20637"/>
          </a:xfrm>
          <a:custGeom>
            <a:avLst/>
            <a:gdLst>
              <a:gd name="txL" fmla="*/ 0 w 15"/>
              <a:gd name="txT" fmla="*/ 0 h 16"/>
              <a:gd name="txR" fmla="*/ 15 w 15"/>
              <a:gd name="txB" fmla="*/ 16 h 16"/>
            </a:gdLst>
            <a:ahLst/>
            <a:cxnLst>
              <a:cxn ang="0">
                <a:pos x="0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</a:cxnLst>
            <a:rect l="txL" t="txT" r="txR" b="txB"/>
            <a:pathLst>
              <a:path w="15" h="16">
                <a:moveTo>
                  <a:pt x="0" y="2"/>
                </a:moveTo>
                <a:lnTo>
                  <a:pt x="14" y="0"/>
                </a:lnTo>
                <a:lnTo>
                  <a:pt x="15" y="14"/>
                </a:lnTo>
                <a:lnTo>
                  <a:pt x="2" y="16"/>
                </a:lnTo>
                <a:lnTo>
                  <a:pt x="0" y="2"/>
                </a:lnTo>
                <a:close/>
              </a:path>
            </a:pathLst>
          </a:custGeom>
          <a:solidFill>
            <a:srgbClr val="DA272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539" name="Freeform 553"/>
          <p:cNvSpPr/>
          <p:nvPr/>
        </p:nvSpPr>
        <p:spPr>
          <a:xfrm>
            <a:off x="2506663" y="1331913"/>
            <a:ext cx="26987" cy="20637"/>
          </a:xfrm>
          <a:custGeom>
            <a:avLst/>
            <a:gdLst>
              <a:gd name="txL" fmla="*/ 0 w 16"/>
              <a:gd name="txT" fmla="*/ 0 h 15"/>
              <a:gd name="txR" fmla="*/ 16 w 16"/>
              <a:gd name="txB" fmla="*/ 15 h 15"/>
            </a:gdLst>
            <a:ahLst/>
            <a:cxnLst>
              <a:cxn ang="0">
                <a:pos x="0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</a:cxnLst>
            <a:rect l="txL" t="txT" r="txR" b="txB"/>
            <a:pathLst>
              <a:path w="16" h="15">
                <a:moveTo>
                  <a:pt x="0" y="1"/>
                </a:moveTo>
                <a:lnTo>
                  <a:pt x="14" y="0"/>
                </a:lnTo>
                <a:lnTo>
                  <a:pt x="16" y="13"/>
                </a:lnTo>
                <a:lnTo>
                  <a:pt x="0" y="15"/>
                </a:lnTo>
                <a:lnTo>
                  <a:pt x="0" y="1"/>
                </a:lnTo>
                <a:close/>
              </a:path>
            </a:pathLst>
          </a:custGeom>
          <a:solidFill>
            <a:srgbClr val="DA272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540" name="Freeform 554"/>
          <p:cNvSpPr/>
          <p:nvPr/>
        </p:nvSpPr>
        <p:spPr>
          <a:xfrm>
            <a:off x="2520950" y="1244600"/>
            <a:ext cx="101600" cy="80963"/>
          </a:xfrm>
          <a:custGeom>
            <a:avLst/>
            <a:gdLst>
              <a:gd name="txL" fmla="*/ 0 w 61"/>
              <a:gd name="txT" fmla="*/ 0 h 60"/>
              <a:gd name="txR" fmla="*/ 61 w 61"/>
              <a:gd name="txB" fmla="*/ 60 h 60"/>
            </a:gdLst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0"/>
              </a:cxn>
            </a:cxnLst>
            <a:rect l="txL" t="txT" r="txR" b="txB"/>
            <a:pathLst>
              <a:path w="61" h="60">
                <a:moveTo>
                  <a:pt x="51" y="0"/>
                </a:moveTo>
                <a:lnTo>
                  <a:pt x="61" y="10"/>
                </a:lnTo>
                <a:lnTo>
                  <a:pt x="10" y="60"/>
                </a:lnTo>
                <a:lnTo>
                  <a:pt x="0" y="49"/>
                </a:lnTo>
                <a:lnTo>
                  <a:pt x="51" y="0"/>
                </a:lnTo>
                <a:close/>
              </a:path>
            </a:pathLst>
          </a:custGeom>
          <a:solidFill>
            <a:srgbClr val="DA272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541" name="Freeform 555"/>
          <p:cNvSpPr/>
          <p:nvPr/>
        </p:nvSpPr>
        <p:spPr>
          <a:xfrm>
            <a:off x="4713288" y="2062163"/>
            <a:ext cx="57150" cy="50800"/>
          </a:xfrm>
          <a:custGeom>
            <a:avLst/>
            <a:gdLst>
              <a:gd name="txL" fmla="*/ 0 w 35"/>
              <a:gd name="txT" fmla="*/ 0 h 37"/>
              <a:gd name="txR" fmla="*/ 35 w 35"/>
              <a:gd name="txB" fmla="*/ 37 h 37"/>
            </a:gdLst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rect l="txL" t="txT" r="txR" b="txB"/>
            <a:pathLst>
              <a:path w="35" h="37">
                <a:moveTo>
                  <a:pt x="18" y="0"/>
                </a:moveTo>
                <a:lnTo>
                  <a:pt x="25" y="2"/>
                </a:lnTo>
                <a:lnTo>
                  <a:pt x="30" y="7"/>
                </a:lnTo>
                <a:lnTo>
                  <a:pt x="34" y="12"/>
                </a:lnTo>
                <a:lnTo>
                  <a:pt x="35" y="19"/>
                </a:lnTo>
                <a:lnTo>
                  <a:pt x="34" y="25"/>
                </a:lnTo>
                <a:lnTo>
                  <a:pt x="30" y="32"/>
                </a:lnTo>
                <a:lnTo>
                  <a:pt x="25" y="36"/>
                </a:lnTo>
                <a:lnTo>
                  <a:pt x="18" y="37"/>
                </a:lnTo>
                <a:lnTo>
                  <a:pt x="12" y="36"/>
                </a:lnTo>
                <a:lnTo>
                  <a:pt x="5" y="32"/>
                </a:lnTo>
                <a:lnTo>
                  <a:pt x="1" y="25"/>
                </a:lnTo>
                <a:lnTo>
                  <a:pt x="0" y="19"/>
                </a:lnTo>
                <a:lnTo>
                  <a:pt x="1" y="12"/>
                </a:lnTo>
                <a:lnTo>
                  <a:pt x="5" y="7"/>
                </a:lnTo>
                <a:lnTo>
                  <a:pt x="12" y="2"/>
                </a:lnTo>
                <a:lnTo>
                  <a:pt x="18" y="0"/>
                </a:lnTo>
                <a:close/>
              </a:path>
            </a:pathLst>
          </a:custGeom>
          <a:solidFill>
            <a:srgbClr val="FFF500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542" name="Freeform 556"/>
          <p:cNvSpPr/>
          <p:nvPr/>
        </p:nvSpPr>
        <p:spPr>
          <a:xfrm>
            <a:off x="4713288" y="2062163"/>
            <a:ext cx="57150" cy="50800"/>
          </a:xfrm>
          <a:custGeom>
            <a:avLst/>
            <a:gdLst>
              <a:gd name="txL" fmla="*/ 0 w 35"/>
              <a:gd name="txT" fmla="*/ 0 h 37"/>
              <a:gd name="txR" fmla="*/ 35 w 35"/>
              <a:gd name="txB" fmla="*/ 37 h 37"/>
            </a:gdLst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rect l="txL" t="txT" r="txR" b="txB"/>
            <a:pathLst>
              <a:path w="35" h="37">
                <a:moveTo>
                  <a:pt x="18" y="0"/>
                </a:moveTo>
                <a:lnTo>
                  <a:pt x="25" y="2"/>
                </a:lnTo>
                <a:lnTo>
                  <a:pt x="30" y="7"/>
                </a:lnTo>
                <a:lnTo>
                  <a:pt x="34" y="12"/>
                </a:lnTo>
                <a:lnTo>
                  <a:pt x="35" y="19"/>
                </a:lnTo>
                <a:lnTo>
                  <a:pt x="34" y="25"/>
                </a:lnTo>
                <a:lnTo>
                  <a:pt x="30" y="32"/>
                </a:lnTo>
                <a:lnTo>
                  <a:pt x="25" y="36"/>
                </a:lnTo>
                <a:lnTo>
                  <a:pt x="18" y="37"/>
                </a:lnTo>
                <a:lnTo>
                  <a:pt x="12" y="36"/>
                </a:lnTo>
                <a:lnTo>
                  <a:pt x="5" y="32"/>
                </a:lnTo>
                <a:lnTo>
                  <a:pt x="1" y="25"/>
                </a:lnTo>
                <a:lnTo>
                  <a:pt x="0" y="19"/>
                </a:lnTo>
                <a:lnTo>
                  <a:pt x="1" y="12"/>
                </a:lnTo>
                <a:lnTo>
                  <a:pt x="5" y="7"/>
                </a:lnTo>
                <a:lnTo>
                  <a:pt x="12" y="2"/>
                </a:lnTo>
                <a:lnTo>
                  <a:pt x="18" y="0"/>
                </a:lnTo>
              </a:path>
            </a:pathLst>
          </a:custGeom>
          <a:solidFill>
            <a:schemeClr val="tx1">
              <a:alpha val="100000"/>
            </a:schemeClr>
          </a:solidFill>
          <a:ln w="3175" cap="flat" cmpd="sng">
            <a:solidFill>
              <a:srgbClr val="1F1A1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543" name="Freeform 557"/>
          <p:cNvSpPr/>
          <p:nvPr/>
        </p:nvSpPr>
        <p:spPr>
          <a:xfrm>
            <a:off x="8042275" y="1871663"/>
            <a:ext cx="58738" cy="47625"/>
          </a:xfrm>
          <a:custGeom>
            <a:avLst/>
            <a:gdLst>
              <a:gd name="txL" fmla="*/ 0 w 36"/>
              <a:gd name="txT" fmla="*/ 0 h 36"/>
              <a:gd name="txR" fmla="*/ 36 w 36"/>
              <a:gd name="txB" fmla="*/ 36 h 36"/>
            </a:gdLst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rect l="txL" t="txT" r="txR" b="txB"/>
            <a:pathLst>
              <a:path w="36" h="36">
                <a:moveTo>
                  <a:pt x="19" y="0"/>
                </a:moveTo>
                <a:lnTo>
                  <a:pt x="26" y="2"/>
                </a:lnTo>
                <a:lnTo>
                  <a:pt x="31" y="5"/>
                </a:lnTo>
                <a:lnTo>
                  <a:pt x="34" y="10"/>
                </a:lnTo>
                <a:lnTo>
                  <a:pt x="36" y="19"/>
                </a:lnTo>
                <a:lnTo>
                  <a:pt x="34" y="25"/>
                </a:lnTo>
                <a:lnTo>
                  <a:pt x="31" y="31"/>
                </a:lnTo>
                <a:lnTo>
                  <a:pt x="26" y="36"/>
                </a:lnTo>
                <a:lnTo>
                  <a:pt x="19" y="36"/>
                </a:lnTo>
                <a:lnTo>
                  <a:pt x="12" y="36"/>
                </a:lnTo>
                <a:lnTo>
                  <a:pt x="5" y="31"/>
                </a:lnTo>
                <a:lnTo>
                  <a:pt x="2" y="25"/>
                </a:lnTo>
                <a:lnTo>
                  <a:pt x="0" y="19"/>
                </a:lnTo>
                <a:lnTo>
                  <a:pt x="2" y="10"/>
                </a:lnTo>
                <a:lnTo>
                  <a:pt x="5" y="5"/>
                </a:lnTo>
                <a:lnTo>
                  <a:pt x="12" y="2"/>
                </a:lnTo>
                <a:lnTo>
                  <a:pt x="19" y="0"/>
                </a:lnTo>
                <a:close/>
              </a:path>
            </a:pathLst>
          </a:custGeom>
          <a:solidFill>
            <a:srgbClr val="FFF500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544" name="Freeform 558"/>
          <p:cNvSpPr/>
          <p:nvPr/>
        </p:nvSpPr>
        <p:spPr>
          <a:xfrm>
            <a:off x="8042275" y="1871663"/>
            <a:ext cx="58738" cy="47625"/>
          </a:xfrm>
          <a:custGeom>
            <a:avLst/>
            <a:gdLst>
              <a:gd name="txL" fmla="*/ 0 w 36"/>
              <a:gd name="txT" fmla="*/ 0 h 36"/>
              <a:gd name="txR" fmla="*/ 36 w 36"/>
              <a:gd name="txB" fmla="*/ 36 h 36"/>
            </a:gdLst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rect l="txL" t="txT" r="txR" b="txB"/>
            <a:pathLst>
              <a:path w="36" h="36">
                <a:moveTo>
                  <a:pt x="19" y="0"/>
                </a:moveTo>
                <a:lnTo>
                  <a:pt x="26" y="2"/>
                </a:lnTo>
                <a:lnTo>
                  <a:pt x="31" y="5"/>
                </a:lnTo>
                <a:lnTo>
                  <a:pt x="34" y="10"/>
                </a:lnTo>
                <a:lnTo>
                  <a:pt x="36" y="19"/>
                </a:lnTo>
                <a:lnTo>
                  <a:pt x="34" y="25"/>
                </a:lnTo>
                <a:lnTo>
                  <a:pt x="31" y="31"/>
                </a:lnTo>
                <a:lnTo>
                  <a:pt x="26" y="36"/>
                </a:lnTo>
                <a:lnTo>
                  <a:pt x="19" y="36"/>
                </a:lnTo>
                <a:lnTo>
                  <a:pt x="12" y="36"/>
                </a:lnTo>
                <a:lnTo>
                  <a:pt x="5" y="31"/>
                </a:lnTo>
                <a:lnTo>
                  <a:pt x="2" y="25"/>
                </a:lnTo>
                <a:lnTo>
                  <a:pt x="0" y="19"/>
                </a:lnTo>
                <a:lnTo>
                  <a:pt x="2" y="10"/>
                </a:lnTo>
                <a:lnTo>
                  <a:pt x="5" y="5"/>
                </a:lnTo>
                <a:lnTo>
                  <a:pt x="12" y="2"/>
                </a:lnTo>
                <a:lnTo>
                  <a:pt x="19" y="0"/>
                </a:lnTo>
              </a:path>
            </a:pathLst>
          </a:custGeom>
          <a:solidFill>
            <a:schemeClr val="tx1">
              <a:alpha val="100000"/>
            </a:schemeClr>
          </a:solidFill>
          <a:ln w="3175" cap="flat" cmpd="sng">
            <a:solidFill>
              <a:srgbClr val="1F1A1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547" name="Text Box 615"/>
          <p:cNvSpPr txBox="1"/>
          <p:nvPr/>
        </p:nvSpPr>
        <p:spPr>
          <a:xfrm>
            <a:off x="5479601" y="3429000"/>
            <a:ext cx="1146175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sz="1800" b="1" i="1" dirty="0">
                <a:cs typeface="Arial" panose="020B0604020202020204" pitchFamily="34" charset="0"/>
              </a:rPr>
              <a:t>Sarajevo</a:t>
            </a:r>
            <a:endParaRPr sz="1800" b="1" i="1" dirty="0">
              <a:ea typeface="Arial" panose="020B0604020202020204" pitchFamily="34" charset="0"/>
            </a:endParaRPr>
          </a:p>
        </p:txBody>
      </p:sp>
      <p:sp>
        <p:nvSpPr>
          <p:cNvPr id="22548" name="Text Box 623"/>
          <p:cNvSpPr txBox="1"/>
          <p:nvPr/>
        </p:nvSpPr>
        <p:spPr>
          <a:xfrm>
            <a:off x="5551296" y="4479532"/>
            <a:ext cx="1081087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sz="1800" b="1" i="1" dirty="0">
                <a:cs typeface="Arial" panose="020B0604020202020204" pitchFamily="34" charset="0"/>
              </a:rPr>
              <a:t>Čapljina</a:t>
            </a:r>
            <a:endParaRPr sz="1800" b="1" i="1" dirty="0">
              <a:ea typeface="Arial" panose="020B0604020202020204" pitchFamily="34" charset="0"/>
            </a:endParaRPr>
          </a:p>
        </p:txBody>
      </p:sp>
      <p:sp>
        <p:nvSpPr>
          <p:cNvPr id="22549" name="Text Box 631"/>
          <p:cNvSpPr txBox="1"/>
          <p:nvPr/>
        </p:nvSpPr>
        <p:spPr>
          <a:xfrm>
            <a:off x="6683375" y="2292350"/>
            <a:ext cx="771525" cy="3698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sz="1800" b="1" i="1" dirty="0">
                <a:cs typeface="Arial" panose="020B0604020202020204" pitchFamily="34" charset="0"/>
              </a:rPr>
              <a:t>Tuzla</a:t>
            </a:r>
            <a:endParaRPr sz="1800" b="1" i="1" dirty="0">
              <a:ea typeface="Arial" panose="020B0604020202020204" pitchFamily="34" charset="0"/>
            </a:endParaRPr>
          </a:p>
        </p:txBody>
      </p:sp>
      <p:sp>
        <p:nvSpPr>
          <p:cNvPr id="22550" name="Oval 639"/>
          <p:cNvSpPr/>
          <p:nvPr/>
        </p:nvSpPr>
        <p:spPr>
          <a:xfrm>
            <a:off x="7054850" y="2293938"/>
            <a:ext cx="69850" cy="57150"/>
          </a:xfrm>
          <a:prstGeom prst="ellipse">
            <a:avLst/>
          </a:prstGeom>
          <a:solidFill>
            <a:schemeClr val="tx1"/>
          </a:solidFill>
          <a:ln w="9525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en-US" altLang="x-none" sz="1800" i="1" dirty="0">
              <a:ea typeface="Arial" panose="020B0604020202020204" pitchFamily="34" charset="0"/>
            </a:endParaRPr>
          </a:p>
        </p:txBody>
      </p:sp>
      <p:sp>
        <p:nvSpPr>
          <p:cNvPr id="22551" name="Freeform 640"/>
          <p:cNvSpPr/>
          <p:nvPr/>
        </p:nvSpPr>
        <p:spPr>
          <a:xfrm>
            <a:off x="4810125" y="2019300"/>
            <a:ext cx="55563" cy="49213"/>
          </a:xfrm>
          <a:custGeom>
            <a:avLst/>
            <a:gdLst>
              <a:gd name="txL" fmla="*/ 0 w 35"/>
              <a:gd name="txT" fmla="*/ 0 h 37"/>
              <a:gd name="txR" fmla="*/ 35 w 35"/>
              <a:gd name="txB" fmla="*/ 37 h 37"/>
            </a:gdLst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rect l="txL" t="txT" r="txR" b="txB"/>
            <a:pathLst>
              <a:path w="35" h="37">
                <a:moveTo>
                  <a:pt x="18" y="0"/>
                </a:moveTo>
                <a:lnTo>
                  <a:pt x="25" y="2"/>
                </a:lnTo>
                <a:lnTo>
                  <a:pt x="30" y="7"/>
                </a:lnTo>
                <a:lnTo>
                  <a:pt x="34" y="12"/>
                </a:lnTo>
                <a:lnTo>
                  <a:pt x="35" y="19"/>
                </a:lnTo>
                <a:lnTo>
                  <a:pt x="34" y="25"/>
                </a:lnTo>
                <a:lnTo>
                  <a:pt x="30" y="32"/>
                </a:lnTo>
                <a:lnTo>
                  <a:pt x="25" y="36"/>
                </a:lnTo>
                <a:lnTo>
                  <a:pt x="18" y="37"/>
                </a:lnTo>
                <a:lnTo>
                  <a:pt x="12" y="36"/>
                </a:lnTo>
                <a:lnTo>
                  <a:pt x="5" y="32"/>
                </a:lnTo>
                <a:lnTo>
                  <a:pt x="1" y="25"/>
                </a:lnTo>
                <a:lnTo>
                  <a:pt x="0" y="19"/>
                </a:lnTo>
                <a:lnTo>
                  <a:pt x="1" y="12"/>
                </a:lnTo>
                <a:lnTo>
                  <a:pt x="5" y="7"/>
                </a:lnTo>
                <a:lnTo>
                  <a:pt x="12" y="2"/>
                </a:lnTo>
                <a:lnTo>
                  <a:pt x="18" y="0"/>
                </a:lnTo>
              </a:path>
            </a:pathLst>
          </a:custGeom>
          <a:solidFill>
            <a:schemeClr val="tx1">
              <a:alpha val="100000"/>
            </a:schemeClr>
          </a:solidFill>
          <a:ln w="3175" cap="flat" cmpd="sng">
            <a:solidFill>
              <a:srgbClr val="1F1A17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552" name="Rectangle 581"/>
          <p:cNvSpPr/>
          <p:nvPr/>
        </p:nvSpPr>
        <p:spPr>
          <a:xfrm>
            <a:off x="3440832" y="2492896"/>
            <a:ext cx="1230312" cy="276225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x-none" sz="1800" b="1" i="1" dirty="0">
                <a:solidFill>
                  <a:srgbClr val="1F1A17"/>
                </a:solidFill>
                <a:latin typeface="Arial Cirilica" pitchFamily="34" charset="0"/>
                <a:cs typeface="Arial" panose="020B0604020202020204" pitchFamily="34" charset="0"/>
              </a:rPr>
              <a:t>Banja Luka</a:t>
            </a:r>
            <a:endParaRPr lang="en-US" altLang="x-none" sz="1800" b="1" i="1" dirty="0">
              <a:latin typeface="Times New Roman" panose="02020603050405020304" pitchFamily="18" charset="0"/>
              <a:ea typeface="Arial" panose="020B0604020202020204" pitchFamily="34" charset="0"/>
            </a:endParaRPr>
          </a:p>
        </p:txBody>
      </p:sp>
      <p:sp>
        <p:nvSpPr>
          <p:cNvPr id="22553" name="Oval 408"/>
          <p:cNvSpPr/>
          <p:nvPr/>
        </p:nvSpPr>
        <p:spPr>
          <a:xfrm>
            <a:off x="4694238" y="1973263"/>
            <a:ext cx="223837" cy="193675"/>
          </a:xfrm>
          <a:prstGeom prst="ellipse">
            <a:avLst/>
          </a:prstGeom>
          <a:solidFill>
            <a:srgbClr val="9999FF"/>
          </a:solidFill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sr-Cyrl-BA" altLang="x-none" sz="3600" i="1" dirty="0">
              <a:latin typeface="MapSym-FR-Land" pitchFamily="2" charset="2"/>
              <a:ea typeface="Arial" panose="020B0604020202020204" pitchFamily="34" charset="0"/>
            </a:endParaRPr>
          </a:p>
        </p:txBody>
      </p:sp>
      <p:sp>
        <p:nvSpPr>
          <p:cNvPr id="22554" name="Oval 409"/>
          <p:cNvSpPr/>
          <p:nvPr/>
        </p:nvSpPr>
        <p:spPr>
          <a:xfrm>
            <a:off x="6604000" y="3922713"/>
            <a:ext cx="225425" cy="193675"/>
          </a:xfrm>
          <a:prstGeom prst="ellipse">
            <a:avLst/>
          </a:prstGeom>
          <a:solidFill>
            <a:srgbClr val="9999FF"/>
          </a:solidFill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sr-Cyrl-BA" altLang="x-none" sz="3600" i="1" dirty="0">
              <a:latin typeface="MapSym-FR-Land" pitchFamily="2" charset="2"/>
              <a:ea typeface="Arial" panose="020B0604020202020204" pitchFamily="34" charset="0"/>
            </a:endParaRPr>
          </a:p>
        </p:txBody>
      </p:sp>
      <p:sp>
        <p:nvSpPr>
          <p:cNvPr id="22555" name="Oval 410"/>
          <p:cNvSpPr/>
          <p:nvPr/>
        </p:nvSpPr>
        <p:spPr>
          <a:xfrm>
            <a:off x="5719763" y="4756150"/>
            <a:ext cx="223837" cy="193675"/>
          </a:xfrm>
          <a:prstGeom prst="ellipse">
            <a:avLst/>
          </a:prstGeom>
          <a:solidFill>
            <a:srgbClr val="9999FF"/>
          </a:solidFill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sr-Cyrl-BA" altLang="x-none" sz="3600" i="1" dirty="0">
              <a:latin typeface="MapSym-FR-Land" pitchFamily="2" charset="2"/>
              <a:ea typeface="Arial" panose="020B0604020202020204" pitchFamily="34" charset="0"/>
            </a:endParaRPr>
          </a:p>
        </p:txBody>
      </p:sp>
      <p:sp>
        <p:nvSpPr>
          <p:cNvPr id="22556" name="Oval 412"/>
          <p:cNvSpPr/>
          <p:nvPr/>
        </p:nvSpPr>
        <p:spPr>
          <a:xfrm>
            <a:off x="7018338" y="2179638"/>
            <a:ext cx="223837" cy="193675"/>
          </a:xfrm>
          <a:prstGeom prst="ellipse">
            <a:avLst/>
          </a:prstGeom>
          <a:solidFill>
            <a:srgbClr val="9999FF"/>
          </a:solidFill>
          <a:ln w="127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sr-Cyrl-BA" altLang="x-none" sz="3600" i="1" dirty="0">
              <a:latin typeface="MapSym-FR-Land" pitchFamily="2" charset="2"/>
              <a:ea typeface="Arial" panose="020B0604020202020204" pitchFamily="34" charset="0"/>
            </a:endParaRPr>
          </a:p>
        </p:txBody>
      </p:sp>
      <p:sp>
        <p:nvSpPr>
          <p:cNvPr id="10351" name="AutoShape 420"/>
          <p:cNvSpPr>
            <a:spLocks noChangeArrowheads="1"/>
          </p:cNvSpPr>
          <p:nvPr/>
        </p:nvSpPr>
        <p:spPr bwMode="auto">
          <a:xfrm>
            <a:off x="103857" y="1673226"/>
            <a:ext cx="2328863" cy="471488"/>
          </a:xfrm>
          <a:prstGeom prst="wedgeRectCallout">
            <a:avLst>
              <a:gd name="adj1" fmla="val 149262"/>
              <a:gd name="adj2" fmla="val 31575"/>
            </a:avLst>
          </a:prstGeom>
          <a:solidFill>
            <a:schemeClr val="accent1"/>
          </a:solidFill>
          <a:ln w="19050" algn="ctr">
            <a:solidFill>
              <a:srgbClr val="00CCFF"/>
            </a:solidFill>
            <a:miter lim="800000"/>
          </a:ln>
        </p:spPr>
        <p:txBody>
          <a:bodyPr/>
          <a:lstStyle/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bs-Latn-BA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English Language Courses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bs-Latn-BA" sz="1200" i="0" dirty="0">
                <a:latin typeface="+mn-lt"/>
              </a:rPr>
              <a:t>	(</a:t>
            </a:r>
            <a:r>
              <a:rPr kumimoji="0" lang="bs-Latn-BA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 levels)</a:t>
            </a:r>
          </a:p>
        </p:txBody>
      </p:sp>
      <p:sp>
        <p:nvSpPr>
          <p:cNvPr id="12402" name="AutoShape 422"/>
          <p:cNvSpPr>
            <a:spLocks noChangeArrowheads="1"/>
          </p:cNvSpPr>
          <p:nvPr/>
        </p:nvSpPr>
        <p:spPr bwMode="auto">
          <a:xfrm>
            <a:off x="7974128" y="2129239"/>
            <a:ext cx="1906588" cy="452416"/>
          </a:xfrm>
          <a:prstGeom prst="wedgeRectCallout">
            <a:avLst>
              <a:gd name="adj1" fmla="val -86942"/>
              <a:gd name="adj2" fmla="val -23309"/>
            </a:avLst>
          </a:prstGeom>
          <a:solidFill>
            <a:schemeClr val="accent1"/>
          </a:solidFill>
          <a:ln w="19050" algn="ctr">
            <a:solidFill>
              <a:srgbClr val="00CCFF"/>
            </a:solidFill>
            <a:miter lim="800000"/>
          </a:ln>
        </p:spPr>
        <p:txBody>
          <a:bodyPr/>
          <a:lstStyle/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bs-Latn-BA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English Language Courses </a:t>
            </a:r>
            <a:r>
              <a:rPr lang="bs-Latn-BA" sz="1200" i="0" dirty="0">
                <a:latin typeface="+mn-lt"/>
              </a:rPr>
              <a:t>(3</a:t>
            </a:r>
            <a:r>
              <a:rPr kumimoji="0" lang="bs-Latn-BA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levels)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bs-Latn-BA" sz="1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401" name="AutoShape 424"/>
          <p:cNvSpPr>
            <a:spLocks noChangeArrowheads="1"/>
          </p:cNvSpPr>
          <p:nvPr/>
        </p:nvSpPr>
        <p:spPr bwMode="auto">
          <a:xfrm>
            <a:off x="7358744" y="5329269"/>
            <a:ext cx="1920875" cy="457021"/>
          </a:xfrm>
          <a:prstGeom prst="wedgeRectCallout">
            <a:avLst>
              <a:gd name="adj1" fmla="val -126158"/>
              <a:gd name="adj2" fmla="val -145283"/>
            </a:avLst>
          </a:prstGeom>
          <a:solidFill>
            <a:schemeClr val="accent1"/>
          </a:solidFill>
          <a:ln w="19050" algn="ctr">
            <a:solidFill>
              <a:srgbClr val="00CCFF"/>
            </a:solidFill>
            <a:miter lim="800000"/>
          </a:ln>
        </p:spPr>
        <p:txBody>
          <a:bodyPr/>
          <a:lstStyle/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bs-Latn-BA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English Language Courses </a:t>
            </a:r>
            <a:r>
              <a:rPr lang="bs-Latn-BA" sz="1200" i="0" dirty="0">
                <a:latin typeface="+mn-lt"/>
              </a:rPr>
              <a:t>(3</a:t>
            </a:r>
            <a:r>
              <a:rPr kumimoji="0" lang="bs-Latn-BA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levels) </a:t>
            </a:r>
          </a:p>
        </p:txBody>
      </p:sp>
      <p:sp>
        <p:nvSpPr>
          <p:cNvPr id="10354" name="AutoShape 425"/>
          <p:cNvSpPr>
            <a:spLocks noChangeArrowheads="1"/>
          </p:cNvSpPr>
          <p:nvPr/>
        </p:nvSpPr>
        <p:spPr bwMode="auto">
          <a:xfrm>
            <a:off x="1460996" y="3167220"/>
            <a:ext cx="2428875" cy="456772"/>
          </a:xfrm>
          <a:prstGeom prst="wedgeRectCallout">
            <a:avLst>
              <a:gd name="adj1" fmla="val 167510"/>
              <a:gd name="adj2" fmla="val 136463"/>
            </a:avLst>
          </a:prstGeom>
          <a:solidFill>
            <a:schemeClr val="accent1"/>
          </a:solidFill>
          <a:ln w="19050" algn="ctr">
            <a:solidFill>
              <a:srgbClr val="00CCFF"/>
            </a:solidFill>
            <a:miter lim="800000"/>
          </a:ln>
        </p:spPr>
        <p:txBody>
          <a:bodyPr/>
          <a:lstStyle/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bs-Latn-BA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English Language Courses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bs-Latn-BA" sz="1200" i="0" dirty="0">
                <a:latin typeface="+mn-lt"/>
              </a:rPr>
              <a:t>	(5</a:t>
            </a:r>
            <a:r>
              <a:rPr kumimoji="0" lang="bs-Latn-BA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levels) </a:t>
            </a:r>
          </a:p>
        </p:txBody>
      </p:sp>
      <p:sp>
        <p:nvSpPr>
          <p:cNvPr id="334" name="Footer Placeholder 6"/>
          <p:cNvSpPr txBox="1">
            <a:spLocks noGrp="1"/>
          </p:cNvSpPr>
          <p:nvPr>
            <p:ph type="ftr" sz="quarter" idx="11"/>
          </p:nvPr>
        </p:nvSpPr>
        <p:spPr bwMode="auto">
          <a:ln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hr-HR" sz="14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Sarajevo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bs-Latn-BA" sz="14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September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202</a:t>
            </a:r>
            <a:r>
              <a:rPr kumimoji="0" lang="bs-Latn-BA" sz="14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</a:t>
            </a:r>
            <a:endParaRPr kumimoji="0" lang="hr-HR" sz="1400" b="1" i="1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39" name="Text Box 5">
            <a:extLst>
              <a:ext uri="{FF2B5EF4-FFF2-40B4-BE49-F238E27FC236}">
                <a16:creationId xmlns:a16="http://schemas.microsoft.com/office/drawing/2014/main" id="{AC928841-BB8B-43B1-BC32-75EF096993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1726" y="116632"/>
            <a:ext cx="7639660" cy="769441"/>
          </a:xfrm>
          <a:prstGeom prst="rect">
            <a:avLst/>
          </a:prstGeom>
          <a:noFill/>
          <a:ln w="19050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s-Latn-BA" sz="4400" b="0" i="0" u="none" strike="noStrike" kern="1200" cap="none" spc="0" normalizeH="0" baseline="0" noProof="0" dirty="0">
                <a:ln>
                  <a:noFill/>
                </a:ln>
                <a:solidFill>
                  <a:srgbClr val="BBE0E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DFL Deployment (Lg Centres)</a:t>
            </a:r>
            <a:endParaRPr kumimoji="0" lang="hr-HR" sz="4400" b="0" i="0" u="none" strike="noStrike" kern="1200" cap="none" spc="0" normalizeH="0" baseline="0" noProof="0" dirty="0">
              <a:ln>
                <a:noFill/>
              </a:ln>
              <a:solidFill>
                <a:srgbClr val="BBE0E3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2" name="AutoShape 420">
            <a:extLst>
              <a:ext uri="{FF2B5EF4-FFF2-40B4-BE49-F238E27FC236}">
                <a16:creationId xmlns:a16="http://schemas.microsoft.com/office/drawing/2014/main" id="{6A7E42B6-A8D4-463E-94FC-DA1F25D984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56" y="2193373"/>
            <a:ext cx="2328863" cy="498227"/>
          </a:xfrm>
          <a:prstGeom prst="wedgeRectCallout">
            <a:avLst>
              <a:gd name="adj1" fmla="val 150848"/>
              <a:gd name="adj2" fmla="val -70215"/>
            </a:avLst>
          </a:prstGeom>
          <a:solidFill>
            <a:srgbClr val="FFFF00"/>
          </a:solidFill>
          <a:ln w="19050" algn="ctr">
            <a:solidFill>
              <a:srgbClr val="00CCFF"/>
            </a:solidFill>
            <a:miter lim="800000"/>
          </a:ln>
        </p:spPr>
        <p:txBody>
          <a:bodyPr/>
          <a:lstStyle/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bs-Latn-BA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Greek Language Courses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bs-Latn-BA" sz="1200" i="0" dirty="0">
                <a:latin typeface="+mn-lt"/>
              </a:rPr>
              <a:t>	(</a:t>
            </a:r>
            <a:r>
              <a:rPr kumimoji="0" lang="bs-Latn-BA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 levels)</a:t>
            </a:r>
            <a:endParaRPr kumimoji="0" lang="bs-Latn-BA" sz="1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43" name="AutoShape 425">
            <a:extLst>
              <a:ext uri="{FF2B5EF4-FFF2-40B4-BE49-F238E27FC236}">
                <a16:creationId xmlns:a16="http://schemas.microsoft.com/office/drawing/2014/main" id="{11AD57FB-8132-43E3-932D-4505E0936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7502" y="3714444"/>
            <a:ext cx="2428875" cy="413694"/>
          </a:xfrm>
          <a:prstGeom prst="wedgeRectCallout">
            <a:avLst>
              <a:gd name="adj1" fmla="val 149256"/>
              <a:gd name="adj2" fmla="val 26173"/>
            </a:avLst>
          </a:prstGeom>
          <a:solidFill>
            <a:schemeClr val="accent1"/>
          </a:solidFill>
          <a:ln w="19050" algn="ctr">
            <a:solidFill>
              <a:srgbClr val="00CCFF"/>
            </a:solidFill>
            <a:miter lim="800000"/>
          </a:ln>
        </p:spPr>
        <p:txBody>
          <a:bodyPr/>
          <a:lstStyle/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bs-Latn-BA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Turkish Language Courses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bs-Latn-BA" sz="1200" i="0" dirty="0">
                <a:latin typeface="+mn-lt"/>
              </a:rPr>
              <a:t>	(3 levels)</a:t>
            </a:r>
            <a:endParaRPr kumimoji="0" lang="bs-Latn-BA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8" name="AutoShape 425">
            <a:extLst>
              <a:ext uri="{FF2B5EF4-FFF2-40B4-BE49-F238E27FC236}">
                <a16:creationId xmlns:a16="http://schemas.microsoft.com/office/drawing/2014/main" id="{E91221E6-0ABF-4DA0-9C49-69C5D88139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7764" y="3714106"/>
            <a:ext cx="2428875" cy="413694"/>
          </a:xfrm>
          <a:prstGeom prst="wedgeRectCallout">
            <a:avLst>
              <a:gd name="adj1" fmla="val 149256"/>
              <a:gd name="adj2" fmla="val 26173"/>
            </a:avLst>
          </a:prstGeom>
          <a:solidFill>
            <a:srgbClr val="92D050"/>
          </a:solidFill>
          <a:ln w="19050" algn="ctr">
            <a:solidFill>
              <a:srgbClr val="00CCFF"/>
            </a:solidFill>
            <a:miter lim="800000"/>
          </a:ln>
        </p:spPr>
        <p:txBody>
          <a:bodyPr/>
          <a:lstStyle/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bs-Latn-BA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Turkish Language Courses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bs-Latn-BA" sz="1200" i="0" dirty="0">
                <a:latin typeface="+mn-lt"/>
              </a:rPr>
              <a:t>	(3 levels)</a:t>
            </a:r>
            <a:endParaRPr kumimoji="0" lang="bs-Latn-BA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0" name="AutoShape 425">
            <a:extLst>
              <a:ext uri="{FF2B5EF4-FFF2-40B4-BE49-F238E27FC236}">
                <a16:creationId xmlns:a16="http://schemas.microsoft.com/office/drawing/2014/main" id="{80C91D27-A3A4-488A-B492-3F300EE3D4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1148" y="4857556"/>
            <a:ext cx="2428875" cy="430458"/>
          </a:xfrm>
          <a:prstGeom prst="wedgeRectCallout">
            <a:avLst>
              <a:gd name="adj1" fmla="val 181580"/>
              <a:gd name="adj2" fmla="val -241111"/>
            </a:avLst>
          </a:prstGeom>
          <a:solidFill>
            <a:srgbClr val="DDDDDD"/>
          </a:solidFill>
          <a:ln w="19050" algn="ctr">
            <a:solidFill>
              <a:srgbClr val="00CCFF"/>
            </a:solidFill>
            <a:miter lim="800000"/>
          </a:ln>
        </p:spPr>
        <p:txBody>
          <a:bodyPr/>
          <a:lstStyle/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bs-Latn-BA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German Language Courses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bs-Latn-BA" sz="1200" i="0" dirty="0">
                <a:latin typeface="+mn-lt"/>
              </a:rPr>
              <a:t>	(3 levels)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bs-Latn-BA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1" name="AutoShape 425">
            <a:extLst>
              <a:ext uri="{FF2B5EF4-FFF2-40B4-BE49-F238E27FC236}">
                <a16:creationId xmlns:a16="http://schemas.microsoft.com/office/drawing/2014/main" id="{8C6548FC-D8D7-4D49-8F7A-1B0E5B1D8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1012" y="5357925"/>
            <a:ext cx="2428875" cy="440305"/>
          </a:xfrm>
          <a:prstGeom prst="wedgeRectCallout">
            <a:avLst>
              <a:gd name="adj1" fmla="val 144312"/>
              <a:gd name="adj2" fmla="val -344915"/>
            </a:avLst>
          </a:prstGeom>
          <a:solidFill>
            <a:srgbClr val="0070C0"/>
          </a:solidFill>
          <a:ln w="19050" algn="ctr">
            <a:solidFill>
              <a:srgbClr val="00CCFF"/>
            </a:solidFill>
            <a:miter lim="800000"/>
          </a:ln>
        </p:spPr>
        <p:txBody>
          <a:bodyPr/>
          <a:lstStyle/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bs-Latn-BA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Offical Languages in BiH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bs-Latn-BA" sz="1200" i="0" dirty="0">
                <a:latin typeface="+mn-lt"/>
              </a:rPr>
              <a:t>	(2 levels)</a:t>
            </a:r>
            <a:endParaRPr kumimoji="0" lang="bs-Latn-BA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2" name="AutoShape 425">
            <a:extLst>
              <a:ext uri="{FF2B5EF4-FFF2-40B4-BE49-F238E27FC236}">
                <a16:creationId xmlns:a16="http://schemas.microsoft.com/office/drawing/2014/main" id="{35DBD6C6-ACB8-4548-BA52-4DCB9F8A60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5523" y="4205971"/>
            <a:ext cx="2428875" cy="430458"/>
          </a:xfrm>
          <a:prstGeom prst="wedgeRectCallout">
            <a:avLst>
              <a:gd name="adj1" fmla="val 182340"/>
              <a:gd name="adj2" fmla="val -93058"/>
            </a:avLst>
          </a:prstGeom>
          <a:solidFill>
            <a:srgbClr val="FFC000"/>
          </a:solidFill>
          <a:ln w="19050" algn="ctr">
            <a:solidFill>
              <a:srgbClr val="00CCFF"/>
            </a:solidFill>
            <a:miter lim="800000"/>
          </a:ln>
        </p:spPr>
        <p:txBody>
          <a:bodyPr/>
          <a:lstStyle/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bs-Latn-BA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French Language Courses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bs-Latn-BA" sz="1200" i="0" dirty="0">
                <a:latin typeface="+mn-lt"/>
              </a:rPr>
              <a:t>	(3 levels)</a:t>
            </a:r>
            <a:endParaRPr kumimoji="0" lang="bs-Latn-BA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1"/>
          <p:cNvSpPr>
            <a:spLocks noChangeArrowheads="1"/>
          </p:cNvSpPr>
          <p:nvPr/>
        </p:nvSpPr>
        <p:spPr bwMode="auto">
          <a:xfrm>
            <a:off x="32380" y="3353971"/>
            <a:ext cx="9513952" cy="63623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bs-Latn-BA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30 INSTRUCTORS</a:t>
            </a:r>
          </a:p>
        </p:txBody>
      </p:sp>
      <p:sp>
        <p:nvSpPr>
          <p:cNvPr id="10" name="Footer Placeholder 9"/>
          <p:cNvSpPr txBox="1">
            <a:spLocks noGrp="1"/>
          </p:cNvSpPr>
          <p:nvPr>
            <p:ph type="ftr" sz="quarter" idx="3"/>
          </p:nvPr>
        </p:nvSpPr>
        <p:spPr bwMode="auto">
          <a:ln/>
        </p:spPr>
        <p:txBody>
          <a:bodyPr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hr-HR" sz="1400" b="1" i="1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Sarajevo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bs-Latn-BA" sz="14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September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202</a:t>
            </a:r>
            <a:r>
              <a:rPr kumimoji="0" lang="bs-Latn-BA" sz="1400" b="1" i="1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r>
            <a:endParaRPr kumimoji="0" lang="hr-HR" sz="1400" b="1" i="1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29" name="Diagram 28"/>
          <p:cNvGraphicFramePr/>
          <p:nvPr>
            <p:extLst>
              <p:ext uri="{D42A27DB-BD31-4B8C-83A1-F6EECF244321}">
                <p14:modId xmlns:p14="http://schemas.microsoft.com/office/powerpoint/2010/main" val="1148183584"/>
              </p:ext>
            </p:extLst>
          </p:nvPr>
        </p:nvGraphicFramePr>
        <p:xfrm>
          <a:off x="191412" y="980728"/>
          <a:ext cx="9354920" cy="2232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Rectangle 21">
            <a:extLst>
              <a:ext uri="{FF2B5EF4-FFF2-40B4-BE49-F238E27FC236}">
                <a16:creationId xmlns:a16="http://schemas.microsoft.com/office/drawing/2014/main" id="{62885DAE-E010-4EA2-A52F-7C0C631004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2" y="4204345"/>
            <a:ext cx="1629040" cy="736229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  <a:defRPr/>
            </a:pPr>
            <a:r>
              <a:rPr kumimoji="0" lang="bs-Latn-BA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 LEVELS</a:t>
            </a:r>
          </a:p>
          <a:p>
            <a:pPr algn="ctr">
              <a:spcBef>
                <a:spcPct val="0"/>
              </a:spcBef>
              <a:buNone/>
              <a:defRPr/>
            </a:pPr>
            <a:endParaRPr kumimoji="0" lang="bs-Latn-BA" sz="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algn="ctr">
              <a:spcBef>
                <a:spcPct val="0"/>
              </a:spcBef>
              <a:buNone/>
              <a:defRPr/>
            </a:pPr>
            <a:r>
              <a:rPr kumimoji="0" lang="bs-Latn-BA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REFRESHMENT</a:t>
            </a:r>
          </a:p>
          <a:p>
            <a:pPr algn="ctr">
              <a:spcBef>
                <a:spcPct val="0"/>
              </a:spcBef>
              <a:buNone/>
              <a:defRPr/>
            </a:pPr>
            <a:endParaRPr kumimoji="0" lang="bs-Latn-BA" sz="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algn="ctr">
              <a:spcBef>
                <a:spcPct val="0"/>
              </a:spcBef>
              <a:buNone/>
              <a:defRPr/>
            </a:pPr>
            <a:r>
              <a:rPr kumimoji="0" lang="bs-Latn-BA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MIL. TERMINOLOGY</a:t>
            </a:r>
          </a:p>
        </p:txBody>
      </p:sp>
      <p:sp>
        <p:nvSpPr>
          <p:cNvPr id="13" name="Rectangle 21">
            <a:extLst>
              <a:ext uri="{FF2B5EF4-FFF2-40B4-BE49-F238E27FC236}">
                <a16:creationId xmlns:a16="http://schemas.microsoft.com/office/drawing/2014/main" id="{08D555B3-CFA2-4DB2-B4BB-C34CFFEE06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5" y="4204345"/>
            <a:ext cx="6183451" cy="736229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</a:ln>
        </p:spPr>
        <p:txBody>
          <a:bodyPr wrap="square" anchor="ctr">
            <a:no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  <a:defRPr/>
            </a:pPr>
            <a:r>
              <a:rPr kumimoji="0" lang="bs-Latn-BA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 LEVELS</a:t>
            </a:r>
          </a:p>
          <a:p>
            <a:pPr algn="ctr">
              <a:spcBef>
                <a:spcPct val="0"/>
              </a:spcBef>
              <a:buNone/>
              <a:defRPr/>
            </a:pPr>
            <a:endParaRPr kumimoji="0" lang="bs-Latn-BA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algn="ctr">
              <a:spcBef>
                <a:spcPct val="0"/>
              </a:spcBef>
              <a:buNone/>
              <a:defRPr/>
            </a:pPr>
            <a:r>
              <a:rPr kumimoji="0" lang="bs-Latn-BA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REFRESHMENT COURSES</a:t>
            </a:r>
          </a:p>
        </p:txBody>
      </p:sp>
      <p:sp>
        <p:nvSpPr>
          <p:cNvPr id="19" name="Text Box 5">
            <a:extLst>
              <a:ext uri="{FF2B5EF4-FFF2-40B4-BE49-F238E27FC236}">
                <a16:creationId xmlns:a16="http://schemas.microsoft.com/office/drawing/2014/main" id="{C99C1115-E4C1-426A-B635-7D0BA1BE61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0632" y="116632"/>
            <a:ext cx="7488832" cy="769441"/>
          </a:xfrm>
          <a:prstGeom prst="rect">
            <a:avLst/>
          </a:prstGeom>
          <a:noFill/>
          <a:ln w="19050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s-Latn-BA" sz="4400" b="0" i="0" u="none" strike="noStrike" kern="1200" cap="none" spc="0" normalizeH="0" baseline="0" noProof="0" dirty="0">
                <a:ln>
                  <a:noFill/>
                </a:ln>
                <a:solidFill>
                  <a:srgbClr val="BBE0E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DFL Organisational Overview</a:t>
            </a:r>
            <a:endParaRPr kumimoji="0" lang="hr-HR" sz="4400" b="0" i="0" u="none" strike="noStrike" kern="1200" cap="none" spc="0" normalizeH="0" baseline="0" noProof="0" dirty="0">
              <a:ln>
                <a:noFill/>
              </a:ln>
              <a:solidFill>
                <a:srgbClr val="BBE0E3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25">
            <a:extLst>
              <a:ext uri="{FF2B5EF4-FFF2-40B4-BE49-F238E27FC236}">
                <a16:creationId xmlns:a16="http://schemas.microsoft.com/office/drawing/2014/main" id="{C5E98B24-3C50-4C74-8AF6-6085324797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4732" y="5013176"/>
            <a:ext cx="1371600" cy="47625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bs-Latn-BA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INTENSIVE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bs-Latn-BA" sz="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bs-Latn-BA" sz="1200" i="0" dirty="0">
                <a:solidFill>
                  <a:srgbClr val="000000"/>
                </a:solidFill>
                <a:latin typeface="+mn-lt"/>
              </a:rPr>
              <a:t>NON-INTENSIVE</a:t>
            </a:r>
            <a:endParaRPr kumimoji="0" lang="bs-Latn-BA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Rectangle 25">
            <a:extLst>
              <a:ext uri="{FF2B5EF4-FFF2-40B4-BE49-F238E27FC236}">
                <a16:creationId xmlns:a16="http://schemas.microsoft.com/office/drawing/2014/main" id="{EA90F315-3832-47E5-AE8E-883EC08848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4" y="5013176"/>
            <a:ext cx="6183452" cy="47625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bs-Latn-BA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INTENSIVE</a:t>
            </a:r>
          </a:p>
        </p:txBody>
      </p:sp>
      <p:sp>
        <p:nvSpPr>
          <p:cNvPr id="16" name="Rectangle 25">
            <a:extLst>
              <a:ext uri="{FF2B5EF4-FFF2-40B4-BE49-F238E27FC236}">
                <a16:creationId xmlns:a16="http://schemas.microsoft.com/office/drawing/2014/main" id="{F68D51D6-569E-4B09-84C6-F71A76FF3F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39" y="5013176"/>
            <a:ext cx="1653448" cy="47625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bs-Latn-BA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INTENSIVE</a:t>
            </a:r>
          </a:p>
        </p:txBody>
      </p:sp>
      <p:sp>
        <p:nvSpPr>
          <p:cNvPr id="17" name="Rectangle 25">
            <a:extLst>
              <a:ext uri="{FF2B5EF4-FFF2-40B4-BE49-F238E27FC236}">
                <a16:creationId xmlns:a16="http://schemas.microsoft.com/office/drawing/2014/main" id="{1B6D23B0-C1E8-4819-9A1F-AB7E2F0A1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4732" y="4204345"/>
            <a:ext cx="1371600" cy="736229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bs-Latn-BA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 LEVELS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3A22642-4CC1-4C78-96B9-54FB1AD71F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9" r="12652"/>
          <a:stretch/>
        </p:blipFill>
        <p:spPr>
          <a:xfrm>
            <a:off x="4222025" y="1340768"/>
            <a:ext cx="3276000" cy="16869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DAE3B8-5CBE-49D1-A666-2DC5DF9E3DE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9" b="20108"/>
          <a:stretch/>
        </p:blipFill>
        <p:spPr>
          <a:xfrm>
            <a:off x="7594599" y="1498217"/>
            <a:ext cx="2311400" cy="172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D65BEE-650F-4BC1-B4BA-AE526CE7AD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580" y="3429000"/>
            <a:ext cx="5805419" cy="2618130"/>
          </a:xfrm>
          <a:prstGeom prst="rect">
            <a:avLst/>
          </a:prstGeom>
        </p:spPr>
      </p:pic>
      <p:sp>
        <p:nvSpPr>
          <p:cNvPr id="163843" name="Rectangle 3"/>
          <p:cNvSpPr>
            <a:spLocks noGrp="1" noChangeArrowheads="1"/>
          </p:cNvSpPr>
          <p:nvPr>
            <p:ph idx="1"/>
          </p:nvPr>
        </p:nvSpPr>
        <p:spPr>
          <a:xfrm>
            <a:off x="0" y="1484784"/>
            <a:ext cx="4125452" cy="4535810"/>
          </a:xfrm>
        </p:spPr>
        <p:txBody>
          <a:bodyPr vert="horz" wrap="square" lIns="91440" tIns="45720" rIns="91440" bIns="45720" numCol="1" anchor="t" anchorCtr="0" compatLnSpc="1"/>
          <a:lstStyle/>
          <a:p>
            <a:pPr marL="282575" indent="0" algn="ctr" eaLnBrk="1" hangingPunct="1">
              <a:buNone/>
            </a:pPr>
            <a:r>
              <a:rPr lang="bs-Latn-BA" sz="1800" b="1" u="sng" dirty="0">
                <a:cs typeface="Times New Roman" panose="02020603050405020304" pitchFamily="18" charset="0"/>
              </a:rPr>
              <a:t>400 Ss per year:</a:t>
            </a:r>
          </a:p>
          <a:p>
            <a:pPr marL="282575" indent="0" eaLnBrk="1" hangingPunct="1">
              <a:buNone/>
            </a:pPr>
            <a:endParaRPr lang="bs-Latn-BA" sz="600" b="1" u="sng" dirty="0">
              <a:cs typeface="Times New Roman" panose="02020603050405020304" pitchFamily="18" charset="0"/>
            </a:endParaRPr>
          </a:p>
          <a:p>
            <a:pPr marL="282575" indent="0" eaLnBrk="1" hangingPunct="1">
              <a:buNone/>
            </a:pPr>
            <a:r>
              <a:rPr sz="1800" b="1" u="sng" dirty="0">
                <a:cs typeface="Times New Roman" panose="02020603050405020304" pitchFamily="18" charset="0"/>
              </a:rPr>
              <a:t>E</a:t>
            </a:r>
            <a:r>
              <a:rPr lang="bs-Latn-BA" sz="1800" b="1" u="sng" dirty="0">
                <a:cs typeface="Times New Roman" panose="02020603050405020304" pitchFamily="18" charset="0"/>
              </a:rPr>
              <a:t>nglish</a:t>
            </a:r>
            <a:r>
              <a:rPr sz="1800" b="1" u="sng" dirty="0">
                <a:cs typeface="Times New Roman" panose="02020603050405020304" pitchFamily="18" charset="0"/>
              </a:rPr>
              <a:t> L</a:t>
            </a:r>
            <a:r>
              <a:rPr lang="bs-Latn-BA" sz="1800" b="1" u="sng" dirty="0">
                <a:cs typeface="Times New Roman" panose="02020603050405020304" pitchFamily="18" charset="0"/>
              </a:rPr>
              <a:t>anguage</a:t>
            </a:r>
            <a:endParaRPr sz="1800" b="1" u="sng" dirty="0">
              <a:cs typeface="Times New Roman" panose="02020603050405020304" pitchFamily="18" charset="0"/>
            </a:endParaRPr>
          </a:p>
          <a:p>
            <a:pPr marL="625475" algn="just" eaLnBrk="1" hangingPunct="1"/>
            <a:r>
              <a:rPr lang="bs-Latn-BA" sz="1800" dirty="0">
                <a:cs typeface="Times New Roman" panose="02020603050405020304" pitchFamily="18" charset="0"/>
              </a:rPr>
              <a:t>54 %</a:t>
            </a:r>
            <a:endParaRPr sz="1800" dirty="0">
              <a:cs typeface="Times New Roman" panose="02020603050405020304" pitchFamily="18" charset="0"/>
            </a:endParaRPr>
          </a:p>
          <a:p>
            <a:pPr marL="282575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sng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Turkish Language</a:t>
            </a:r>
          </a:p>
          <a:p>
            <a:pPr marL="625475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bs-Latn-BA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14 %</a:t>
            </a:r>
          </a:p>
          <a:p>
            <a:pPr marL="282575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sng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German Language</a:t>
            </a:r>
          </a:p>
          <a:p>
            <a:pPr marL="625475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bs-Latn-BA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9 %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282575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sng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Greek Language</a:t>
            </a:r>
          </a:p>
          <a:p>
            <a:pPr marL="625475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bs-Latn-BA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9 %</a:t>
            </a:r>
            <a:endParaRPr lang="bs-Latn-BA" sz="1800" dirty="0">
              <a:cs typeface="Times New Roman" panose="02020603050405020304" pitchFamily="18" charset="0"/>
            </a:endParaRPr>
          </a:p>
          <a:p>
            <a:pPr marL="282575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sng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French Language</a:t>
            </a:r>
          </a:p>
          <a:p>
            <a:pPr marL="625475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bs-Latn-BA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9 %</a:t>
            </a:r>
          </a:p>
          <a:p>
            <a:pPr marL="282575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bs-Latn-BA" sz="1800" b="1" u="sng" dirty="0">
                <a:cs typeface="Times New Roman" panose="02020603050405020304" pitchFamily="18" charset="0"/>
              </a:rPr>
              <a:t>BiH Official Languages</a:t>
            </a:r>
          </a:p>
          <a:p>
            <a:pPr marL="568325" indent="-285750" algn="just" eaLnBrk="1" hangingPunct="1">
              <a:defRPr/>
            </a:pPr>
            <a:r>
              <a:rPr kumimoji="0" lang="bs-Latn-BA" sz="1800" i="0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5 %</a:t>
            </a:r>
          </a:p>
          <a:p>
            <a:pPr marL="282575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bs-Latn-BA" sz="1800" b="1" i="0" u="sng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282575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625475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282575" indent="0" algn="just" eaLnBrk="1" hangingPunct="1">
              <a:buNone/>
            </a:pPr>
            <a:endParaRPr sz="1800" dirty="0">
              <a:effectLst>
                <a:outerShdw blurRad="38100" dist="38100" dir="2700000">
                  <a:srgbClr val="C0C0C0"/>
                </a:outerShdw>
              </a:effectLst>
              <a:cs typeface="Times New Roman" panose="02020603050405020304" pitchFamily="18" charset="0"/>
            </a:endParaRPr>
          </a:p>
          <a:p>
            <a:pPr marL="282575" indent="0" algn="just" eaLnBrk="1" hangingPunct="1">
              <a:buNone/>
            </a:pPr>
            <a:endParaRPr sz="1800" dirty="0">
              <a:effectLst>
                <a:outerShdw blurRad="38100" dist="38100" dir="2700000">
                  <a:srgbClr val="C0C0C0"/>
                </a:outerShdw>
              </a:effectLst>
              <a:cs typeface="Times New Roman" panose="02020603050405020304" pitchFamily="18" charset="0"/>
            </a:endParaRPr>
          </a:p>
          <a:p>
            <a:pPr marL="282575" indent="0" algn="just" eaLnBrk="1" hangingPunct="1">
              <a:buNone/>
            </a:pPr>
            <a:endParaRPr sz="1800" dirty="0">
              <a:effectLst>
                <a:outerShdw blurRad="38100" dist="38100" dir="2700000">
                  <a:srgbClr val="C0C0C0"/>
                </a:outerShdw>
              </a:effectLst>
              <a:ea typeface="Times New Roman" panose="02020603050405020304" pitchFamily="18" charset="0"/>
            </a:endParaRPr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id="{99E50444-9E1A-4F09-9284-288C24C34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4648" y="116632"/>
            <a:ext cx="6696744" cy="769441"/>
          </a:xfrm>
          <a:prstGeom prst="rect">
            <a:avLst/>
          </a:prstGeom>
          <a:noFill/>
          <a:ln w="19050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bs-Latn-BA" sz="4400" b="0" i="0" dirty="0">
                <a:solidFill>
                  <a:srgbClr val="BBE0E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Capacities</a:t>
            </a:r>
            <a:endParaRPr kumimoji="0" lang="hr-HR" sz="4400" b="0" i="0" u="none" strike="noStrike" kern="1200" cap="none" spc="0" normalizeH="0" baseline="0" noProof="0" dirty="0">
              <a:ln>
                <a:noFill/>
              </a:ln>
              <a:solidFill>
                <a:srgbClr val="BBE0E3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Footer Placeholder 6">
            <a:extLst>
              <a:ext uri="{FF2B5EF4-FFF2-40B4-BE49-F238E27FC236}">
                <a16:creationId xmlns:a16="http://schemas.microsoft.com/office/drawing/2014/main" id="{2FC26FD2-ACB7-44D7-AFB0-907E34D5E9E4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 bwMode="auto">
          <a:xfrm>
            <a:off x="3382963" y="6245225"/>
            <a:ext cx="3140075" cy="476250"/>
          </a:xfrm>
          <a:ln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hr-HR" sz="14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Sarajevo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bs-Latn-BA" sz="14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September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202</a:t>
            </a:r>
            <a:r>
              <a:rPr kumimoji="0" lang="bs-Latn-BA" sz="14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</a:t>
            </a:r>
            <a:endParaRPr kumimoji="0" lang="hr-HR" sz="1400" b="1" i="1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6">
            <a:extLst>
              <a:ext uri="{FF2B5EF4-FFF2-40B4-BE49-F238E27FC236}">
                <a16:creationId xmlns:a16="http://schemas.microsoft.com/office/drawing/2014/main" id="{147D6DB8-64FB-46B2-902F-C397A11BD0A9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 bwMode="auto">
          <a:xfrm>
            <a:off x="3382963" y="6245225"/>
            <a:ext cx="3140075" cy="476250"/>
          </a:xfrm>
          <a:ln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1" i="1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Sarajevo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bs-Latn-BA" sz="14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September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202</a:t>
            </a:r>
            <a:r>
              <a:rPr kumimoji="0" lang="bs-Latn-BA" sz="1400" b="1" i="1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</a:t>
            </a:r>
            <a:endParaRPr kumimoji="0" lang="hr-HR" sz="1400" b="1" i="1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E6EE26-9AD0-4E19-AA22-38C09486AB75}"/>
              </a:ext>
            </a:extLst>
          </p:cNvPr>
          <p:cNvSpPr txBox="1"/>
          <p:nvPr/>
        </p:nvSpPr>
        <p:spPr>
          <a:xfrm>
            <a:off x="272480" y="2028904"/>
            <a:ext cx="943304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/>
              <a:t>Basic Methodology Course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/>
              <a:t>Advanced Methodology Course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/>
              <a:t>Shadowing Intensive and Non-intensive Lg Programs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/>
              <a:t>English Teaching Faculty Development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/>
              <a:t>Language Standards and Assessment Seminar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/>
              <a:t>Language Testing Seminar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/>
              <a:t>Applied Consecutive Interpretation Techniques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700" dirty="0"/>
              <a:t>EL Proficiency Building Course </a:t>
            </a: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40E89FDE-2492-47F0-8222-3A58E089CC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0632" y="139279"/>
            <a:ext cx="7416824" cy="769441"/>
          </a:xfrm>
          <a:prstGeom prst="rect">
            <a:avLst/>
          </a:prstGeom>
          <a:noFill/>
          <a:ln w="19050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s-Latn-BA" sz="4400" b="0" i="0" u="none" strike="noStrike" kern="1200" cap="none" spc="0" normalizeH="0" baseline="0" noProof="0" dirty="0">
                <a:ln>
                  <a:noFill/>
                </a:ln>
                <a:solidFill>
                  <a:srgbClr val="BBE0E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NATO BILC, DEEP for BiH </a:t>
            </a:r>
            <a:endParaRPr kumimoji="0" lang="hr-HR" sz="4400" b="0" i="0" u="none" strike="noStrike" kern="1200" cap="none" spc="0" normalizeH="0" baseline="0" noProof="0" dirty="0">
              <a:ln>
                <a:noFill/>
              </a:ln>
              <a:solidFill>
                <a:srgbClr val="BBE0E3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1396525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557156F-0315-427A-9439-4B51C26D9C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6872"/>
            <a:ext cx="5157528" cy="3750754"/>
          </a:xfrm>
          <a:prstGeom prst="rect">
            <a:avLst/>
          </a:prstGeom>
        </p:spPr>
      </p:pic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BC9DEFD-8558-4F65-8D79-5AA1DFAB63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9384270"/>
              </p:ext>
            </p:extLst>
          </p:nvPr>
        </p:nvGraphicFramePr>
        <p:xfrm>
          <a:off x="3584848" y="980728"/>
          <a:ext cx="6192688" cy="18185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2927">
                  <a:extLst>
                    <a:ext uri="{9D8B030D-6E8A-4147-A177-3AD203B41FA5}">
                      <a16:colId xmlns:a16="http://schemas.microsoft.com/office/drawing/2014/main" val="1604623025"/>
                    </a:ext>
                  </a:extLst>
                </a:gridCol>
                <a:gridCol w="1889761">
                  <a:extLst>
                    <a:ext uri="{9D8B030D-6E8A-4147-A177-3AD203B41FA5}">
                      <a16:colId xmlns:a16="http://schemas.microsoft.com/office/drawing/2014/main" val="1733976417"/>
                    </a:ext>
                  </a:extLst>
                </a:gridCol>
              </a:tblGrid>
              <a:tr h="35166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LANGUAGE COURSE</a:t>
                      </a:r>
                      <a:r>
                        <a:rPr lang="bs-Latn-BA" sz="13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S</a:t>
                      </a:r>
                      <a:endParaRPr lang="en-GB" sz="13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No of COURSES</a:t>
                      </a:r>
                      <a:endParaRPr lang="en-GB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3498975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bs-Latn-BA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ENGLISH</a:t>
                      </a:r>
                      <a:endParaRPr lang="en-GB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s-Latn-BA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  <a:endParaRPr lang="en-GB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988837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bs-Latn-BA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TURKISH</a:t>
                      </a:r>
                      <a:endParaRPr lang="en-GB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s-Latn-BA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endParaRPr lang="en-GB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1938648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bs-Latn-BA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GREEK</a:t>
                      </a:r>
                      <a:endParaRPr lang="en-GB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s-Latn-BA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en-GB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4907375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bs-Latn-BA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GERMAN</a:t>
                      </a:r>
                      <a:endParaRPr lang="en-GB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s-Latn-BA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endParaRPr lang="en-GB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588415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bs-Latn-BA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FRENCH</a:t>
                      </a:r>
                      <a:endParaRPr lang="en-GB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s-Latn-BA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endParaRPr lang="en-GB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66499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bs-Latn-BA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BiH OFFICIAL LANGUAGES</a:t>
                      </a:r>
                      <a:endParaRPr lang="en-GB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bs-Latn-BA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endParaRPr lang="en-GB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7191537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b="1" u="none" strike="noStrike" dirty="0">
                          <a:effectLst/>
                        </a:rPr>
                        <a:t>TOTAL</a:t>
                      </a:r>
                      <a:endParaRPr lang="en-GB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b="1" u="none" strike="noStrike" dirty="0">
                          <a:effectLst/>
                        </a:rPr>
                        <a:t>3</a:t>
                      </a:r>
                      <a:r>
                        <a:rPr lang="bs-Latn-BA" sz="1300" b="1" u="none" strike="noStrike" dirty="0">
                          <a:effectLst/>
                        </a:rPr>
                        <a:t>2</a:t>
                      </a:r>
                      <a:endParaRPr lang="en-GB" dirty="0"/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3716724"/>
                  </a:ext>
                </a:extLst>
              </a:tr>
            </a:tbl>
          </a:graphicData>
        </a:graphic>
      </p:graphicFrame>
      <p:sp>
        <p:nvSpPr>
          <p:cNvPr id="5" name="Text Box 5">
            <a:extLst>
              <a:ext uri="{FF2B5EF4-FFF2-40B4-BE49-F238E27FC236}">
                <a16:creationId xmlns:a16="http://schemas.microsoft.com/office/drawing/2014/main" id="{A5447F0E-C7CF-44A3-B026-583535D6F3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0632" y="139279"/>
            <a:ext cx="7416824" cy="769441"/>
          </a:xfrm>
          <a:prstGeom prst="rect">
            <a:avLst/>
          </a:prstGeom>
          <a:noFill/>
          <a:ln w="19050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s-Latn-BA" sz="4400" b="0" i="0" u="none" strike="noStrike" kern="1200" cap="none" spc="0" normalizeH="0" baseline="0" noProof="0" dirty="0">
                <a:ln>
                  <a:noFill/>
                </a:ln>
                <a:solidFill>
                  <a:srgbClr val="BBE0E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Courses and Testing in 2025</a:t>
            </a:r>
            <a:endParaRPr kumimoji="0" lang="hr-HR" sz="4400" b="0" i="0" u="none" strike="noStrike" kern="1200" cap="none" spc="0" normalizeH="0" baseline="0" noProof="0" dirty="0">
              <a:ln>
                <a:noFill/>
              </a:ln>
              <a:solidFill>
                <a:srgbClr val="BBE0E3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1A3AF268-1980-4738-8A3B-D8645E1BF03E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 bwMode="auto">
          <a:xfrm>
            <a:off x="3382963" y="6245225"/>
            <a:ext cx="3140075" cy="476250"/>
          </a:xfrm>
          <a:ln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hr-HR" sz="14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Sarajevo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bs-Latn-BA" sz="14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September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202</a:t>
            </a:r>
            <a:r>
              <a:rPr kumimoji="0" lang="bs-Latn-BA" sz="14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</a:t>
            </a:r>
            <a:endParaRPr kumimoji="0" lang="hr-HR" sz="1400" b="1" i="1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938368C-4252-4F47-96C3-E4B47A221E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4801326"/>
              </p:ext>
            </p:extLst>
          </p:nvPr>
        </p:nvGraphicFramePr>
        <p:xfrm>
          <a:off x="3584848" y="2996952"/>
          <a:ext cx="6192688" cy="7585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97468">
                  <a:extLst>
                    <a:ext uri="{9D8B030D-6E8A-4147-A177-3AD203B41FA5}">
                      <a16:colId xmlns:a16="http://schemas.microsoft.com/office/drawing/2014/main" val="2667293936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3037296610"/>
                    </a:ext>
                  </a:extLst>
                </a:gridCol>
                <a:gridCol w="1862972">
                  <a:extLst>
                    <a:ext uri="{9D8B030D-6E8A-4147-A177-3AD203B41FA5}">
                      <a16:colId xmlns:a16="http://schemas.microsoft.com/office/drawing/2014/main" val="2590847699"/>
                    </a:ext>
                  </a:extLst>
                </a:gridCol>
              </a:tblGrid>
              <a:tr h="339432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b="1" u="none" strike="noStrike" dirty="0">
                          <a:effectLst/>
                        </a:rPr>
                        <a:t>TESTING</a:t>
                      </a:r>
                      <a:endParaRPr lang="en-GB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b="1" u="none" strike="noStrike" dirty="0">
                          <a:effectLst/>
                        </a:rPr>
                        <a:t>No of Sessions</a:t>
                      </a:r>
                      <a:endParaRPr lang="en-GB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b="1" u="none" strike="noStrike" dirty="0">
                          <a:effectLst/>
                        </a:rPr>
                        <a:t>No of Candidates</a:t>
                      </a:r>
                      <a:endParaRPr lang="en-GB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1939148"/>
                  </a:ext>
                </a:extLst>
              </a:tr>
              <a:tr h="209550">
                <a:tc gridSpan="3">
                  <a:txBody>
                    <a:bodyPr/>
                    <a:lstStyle/>
                    <a:p>
                      <a:pPr algn="ctr" fontAlgn="ctr"/>
                      <a:endParaRPr lang="en-GB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GB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2084151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b="1" u="none" strike="noStrike" dirty="0">
                          <a:effectLst/>
                        </a:rPr>
                        <a:t>TOTAL</a:t>
                      </a:r>
                      <a:endParaRPr lang="en-GB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b="1" u="none" strike="noStrike" dirty="0">
                          <a:effectLst/>
                        </a:rPr>
                        <a:t>27</a:t>
                      </a:r>
                      <a:endParaRPr lang="en-GB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300" b="1" u="none" strike="noStrike" dirty="0">
                          <a:effectLst/>
                        </a:rPr>
                        <a:t>1</a:t>
                      </a:r>
                      <a:r>
                        <a:rPr lang="bs-Latn-BA" sz="1300" b="1" u="none" strike="noStrike" dirty="0">
                          <a:effectLst/>
                        </a:rPr>
                        <a:t>200</a:t>
                      </a:r>
                      <a:endParaRPr lang="en-GB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6879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5767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86BE18A-91D2-4B5F-AFA2-6373AE95D2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293" y="3313350"/>
            <a:ext cx="3937627" cy="26359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0AE62C2-BDDA-4352-BDC9-DB18D74B57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04" y="3823404"/>
            <a:ext cx="3014208" cy="22606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CCB0A7-64E1-44A1-947B-81E17F4A16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032" y="1015777"/>
            <a:ext cx="3944888" cy="21971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6AEA679-D4FD-4C54-96C0-99B07857BEB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12" y="1484784"/>
            <a:ext cx="3377029" cy="2260655"/>
          </a:xfrm>
          <a:prstGeom prst="rect">
            <a:avLst/>
          </a:prstGeom>
        </p:spPr>
      </p:pic>
      <p:sp>
        <p:nvSpPr>
          <p:cNvPr id="54275" name="WordArt 3"/>
          <p:cNvSpPr>
            <a:spLocks noTextEdit="1"/>
          </p:cNvSpPr>
          <p:nvPr/>
        </p:nvSpPr>
        <p:spPr>
          <a:xfrm>
            <a:off x="3584848" y="2133600"/>
            <a:ext cx="2559050" cy="3352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/>
            <a:r>
              <a:rPr lang="en-US" sz="3600" b="1" i="1" dirty="0"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FFFF"/>
                </a:solidFill>
                <a:latin typeface="Arial Black" panose="020B0A04020102020204" charset="0"/>
                <a:ea typeface="Arial Black" panose="020B0A04020102020204" charset="0"/>
              </a:rPr>
              <a:t>?</a:t>
            </a: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54B3F35E-3D81-4438-9ED9-B863E0DECD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4648" y="116632"/>
            <a:ext cx="6696744" cy="769441"/>
          </a:xfrm>
          <a:prstGeom prst="rect">
            <a:avLst/>
          </a:prstGeom>
          <a:noFill/>
          <a:ln w="19050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bs-Latn-BA" sz="4400" b="0" i="0" dirty="0">
                <a:solidFill>
                  <a:srgbClr val="BBE0E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Questions</a:t>
            </a:r>
            <a:endParaRPr kumimoji="0" lang="hr-HR" sz="4400" b="0" i="0" u="none" strike="noStrike" kern="1200" cap="none" spc="0" normalizeH="0" baseline="0" noProof="0" dirty="0">
              <a:ln>
                <a:noFill/>
              </a:ln>
              <a:solidFill>
                <a:srgbClr val="BBE0E3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Footer Placeholder 6">
            <a:extLst>
              <a:ext uri="{FF2B5EF4-FFF2-40B4-BE49-F238E27FC236}">
                <a16:creationId xmlns:a16="http://schemas.microsoft.com/office/drawing/2014/main" id="{66E3E60E-5E4A-401F-B348-065EA7B489F5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 bwMode="auto">
          <a:xfrm>
            <a:off x="3181077" y="6245225"/>
            <a:ext cx="3140075" cy="476250"/>
          </a:xfrm>
          <a:ln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hr-HR" sz="14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Sarajevo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bs-Latn-BA" sz="14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September</a:t>
            </a: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202</a:t>
            </a:r>
            <a:r>
              <a:rPr kumimoji="0" lang="bs-Latn-BA" sz="1400" b="1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</a:t>
            </a:r>
            <a:endParaRPr kumimoji="0" lang="hr-HR" sz="1400" b="1" i="1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rgbClr val="00CCFF"/>
          </a:solidFill>
          <a:prstDash val="solid"/>
          <a:round/>
          <a:headEnd type="none" w="med" len="med"/>
          <a:tailEnd type="triangle" w="med" len="med"/>
        </a:ln>
      </a:spPr>
      <a:bodyPr vert="horz" wrap="square" lIns="91440" tIns="45720" rIns="91440" bIns="45720" numCol="1" anchor="t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hr-HR" sz="32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rgbClr val="00CCFF"/>
          </a:solidFill>
          <a:prstDash val="solid"/>
          <a:round/>
          <a:headEnd type="none" w="med" len="med"/>
          <a:tailEnd type="triangle" w="med" len="med"/>
        </a:ln>
      </a:spPr>
      <a:bodyPr vert="horz" wrap="square" lIns="91440" tIns="45720" rIns="91440" bIns="45720" numCol="1" anchor="t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hr-HR" sz="32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rgbClr val="00CCFF"/>
          </a:solidFill>
          <a:prstDash val="solid"/>
          <a:round/>
          <a:headEnd type="none" w="med" len="med"/>
          <a:tailEnd type="triangle" w="med" len="med"/>
        </a:ln>
      </a:spPr>
      <a:bodyPr vert="horz" wrap="square" lIns="91440" tIns="45720" rIns="91440" bIns="45720" numCol="1" anchor="t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hr-HR" sz="2000" b="0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rgbClr val="00CCFF"/>
          </a:solidFill>
          <a:prstDash val="solid"/>
          <a:round/>
          <a:headEnd type="none" w="med" len="med"/>
          <a:tailEnd type="triangle" w="med" len="med"/>
        </a:ln>
      </a:spPr>
      <a:bodyPr vert="horz" wrap="square" lIns="91440" tIns="45720" rIns="91440" bIns="45720" numCol="1" anchor="t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hr-HR" sz="2000" b="0" i="1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2523</TotalTime>
  <Words>379</Words>
  <Application>Microsoft Office PowerPoint</Application>
  <PresentationFormat>A4 Paper (210x297 mm)</PresentationFormat>
  <Paragraphs>136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Arial Black</vt:lpstr>
      <vt:lpstr>Arial Cirilica</vt:lpstr>
      <vt:lpstr>MapSym-FR-Land</vt:lpstr>
      <vt:lpstr>Times New Roman</vt:lpstr>
      <vt:lpstr>Default Design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Korisnik</dc:creator>
  <cp:lastModifiedBy>zs</cp:lastModifiedBy>
  <cp:revision>645</cp:revision>
  <dcterms:created xsi:type="dcterms:W3CDTF">2008-09-23T16:50:10Z</dcterms:created>
  <dcterms:modified xsi:type="dcterms:W3CDTF">2026-09-01T06:38:07Z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8C8259098C3441778143DEB7A004529B_13</vt:lpwstr>
  </property>
  <property fmtid="{D5CDD505-2E9C-101B-9397-08002B2CF9AE}" pid="3" name="KSOProductBuildVer">
    <vt:lpwstr>1033-12.2.0.18283</vt:lpwstr>
  </property>
</Properties>
</file>