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0"/>
  </p:notesMasterIdLst>
  <p:sldIdLst>
    <p:sldId id="266" r:id="rId6"/>
    <p:sldId id="665" r:id="rId7"/>
    <p:sldId id="634" r:id="rId8"/>
    <p:sldId id="6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2A08"/>
    <a:srgbClr val="80350E"/>
    <a:srgbClr val="D17300"/>
    <a:srgbClr val="3E1C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35" dt="2026-08-25T14:41:53.823"/>
    <p1510:client id="{09FEAF5C-8687-266D-8DDB-F0332BE82AB6}" v="48" dt="2026-08-25T14:46:15.019"/>
    <p1510:client id="{21DB9362-8034-5AB0-4854-A277BAFEF8F0}" v="319" dt="2026-08-26T08:54:07.218"/>
    <p1510:client id="{7733516B-70C4-DA99-7DFD-5A4C291325DE}" v="204" dt="2026-08-26T06:30:17.9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jorevski, Andrea Ms. CIV" userId="S::andrea.gjorevski@marshallcenter.org::7cd74d2f-8a7a-4151-bdb0-6061d650bb10" providerId="AD" clId="Web-{09FEAF5C-8687-266D-8DDB-F0332BE82AB6}"/>
    <pc:docChg chg="modSld">
      <pc:chgData name="Gjorevski, Andrea Ms. CIV" userId="S::andrea.gjorevski@marshallcenter.org::7cd74d2f-8a7a-4151-bdb0-6061d650bb10" providerId="AD" clId="Web-{09FEAF5C-8687-266D-8DDB-F0332BE82AB6}" dt="2026-08-25T14:46:15.019" v="42" actId="1076"/>
      <pc:docMkLst>
        <pc:docMk/>
      </pc:docMkLst>
      <pc:sldChg chg="modSp">
        <pc:chgData name="Gjorevski, Andrea Ms. CIV" userId="S::andrea.gjorevski@marshallcenter.org::7cd74d2f-8a7a-4151-bdb0-6061d650bb10" providerId="AD" clId="Web-{09FEAF5C-8687-266D-8DDB-F0332BE82AB6}" dt="2026-08-25T14:43:36.638" v="5" actId="20577"/>
        <pc:sldMkLst>
          <pc:docMk/>
          <pc:sldMk cId="3305406492" sldId="266"/>
        </pc:sldMkLst>
        <pc:spChg chg="mod">
          <ac:chgData name="Gjorevski, Andrea Ms. CIV" userId="S::andrea.gjorevski@marshallcenter.org::7cd74d2f-8a7a-4151-bdb0-6061d650bb10" providerId="AD" clId="Web-{09FEAF5C-8687-266D-8DDB-F0332BE82AB6}" dt="2026-08-25T14:43:36.638" v="5" actId="20577"/>
          <ac:spMkLst>
            <pc:docMk/>
            <pc:sldMk cId="3305406492" sldId="266"/>
            <ac:spMk id="2" creationId="{B96AF510-1F89-698E-F51F-5D5B4046BC82}"/>
          </ac:spMkLst>
        </pc:spChg>
      </pc:sldChg>
      <pc:sldChg chg="addSp delSp modSp">
        <pc:chgData name="Gjorevski, Andrea Ms. CIV" userId="S::andrea.gjorevski@marshallcenter.org::7cd74d2f-8a7a-4151-bdb0-6061d650bb10" providerId="AD" clId="Web-{09FEAF5C-8687-266D-8DDB-F0332BE82AB6}" dt="2026-08-25T14:46:15.019" v="42" actId="1076"/>
        <pc:sldMkLst>
          <pc:docMk/>
          <pc:sldMk cId="3712301972" sldId="634"/>
        </pc:sldMkLst>
        <pc:spChg chg="add mod">
          <ac:chgData name="Gjorevski, Andrea Ms. CIV" userId="S::andrea.gjorevski@marshallcenter.org::7cd74d2f-8a7a-4151-bdb0-6061d650bb10" providerId="AD" clId="Web-{09FEAF5C-8687-266D-8DDB-F0332BE82AB6}" dt="2026-08-25T14:46:15.019" v="42" actId="1076"/>
          <ac:spMkLst>
            <pc:docMk/>
            <pc:sldMk cId="3712301972" sldId="634"/>
            <ac:spMk id="2" creationId="{87910BE0-A0C6-605B-9879-8B09F2F895BE}"/>
          </ac:spMkLst>
        </pc:spChg>
        <pc:spChg chg="del mod">
          <ac:chgData name="Gjorevski, Andrea Ms. CIV" userId="S::andrea.gjorevski@marshallcenter.org::7cd74d2f-8a7a-4151-bdb0-6061d650bb10" providerId="AD" clId="Web-{09FEAF5C-8687-266D-8DDB-F0332BE82AB6}" dt="2026-08-25T14:45:45.346" v="23"/>
          <ac:spMkLst>
            <pc:docMk/>
            <pc:sldMk cId="3712301972" sldId="634"/>
            <ac:spMk id="3" creationId="{8AC219D5-1701-36E6-DCBE-98FEA632FF63}"/>
          </ac:spMkLst>
        </pc:spChg>
      </pc:sldChg>
      <pc:sldChg chg="delSp modSp">
        <pc:chgData name="Gjorevski, Andrea Ms. CIV" userId="S::andrea.gjorevski@marshallcenter.org::7cd74d2f-8a7a-4151-bdb0-6061d650bb10" providerId="AD" clId="Web-{09FEAF5C-8687-266D-8DDB-F0332BE82AB6}" dt="2026-08-25T14:44:32.875" v="20" actId="14100"/>
        <pc:sldMkLst>
          <pc:docMk/>
          <pc:sldMk cId="0" sldId="661"/>
        </pc:sldMkLst>
        <pc:spChg chg="mod">
          <ac:chgData name="Gjorevski, Andrea Ms. CIV" userId="S::andrea.gjorevski@marshallcenter.org::7cd74d2f-8a7a-4151-bdb0-6061d650bb10" providerId="AD" clId="Web-{09FEAF5C-8687-266D-8DDB-F0332BE82AB6}" dt="2026-08-25T14:44:32.875" v="20" actId="14100"/>
          <ac:spMkLst>
            <pc:docMk/>
            <pc:sldMk cId="0" sldId="661"/>
            <ac:spMk id="13" creationId="{BD89B72F-6678-0855-E479-666F55A18C31}"/>
          </ac:spMkLst>
        </pc:spChg>
        <pc:picChg chg="del">
          <ac:chgData name="Gjorevski, Andrea Ms. CIV" userId="S::andrea.gjorevski@marshallcenter.org::7cd74d2f-8a7a-4151-bdb0-6061d650bb10" providerId="AD" clId="Web-{09FEAF5C-8687-266D-8DDB-F0332BE82AB6}" dt="2026-08-25T14:44:13.030" v="13"/>
          <ac:picMkLst>
            <pc:docMk/>
            <pc:sldMk cId="0" sldId="661"/>
            <ac:picMk id="2" creationId="{8839B1F0-B7DC-C64D-4EE8-CA3AB159D587}"/>
          </ac:picMkLst>
        </pc:picChg>
        <pc:picChg chg="del">
          <ac:chgData name="Gjorevski, Andrea Ms. CIV" userId="S::andrea.gjorevski@marshallcenter.org::7cd74d2f-8a7a-4151-bdb0-6061d650bb10" providerId="AD" clId="Web-{09FEAF5C-8687-266D-8DDB-F0332BE82AB6}" dt="2026-08-25T14:44:15.577" v="14"/>
          <ac:picMkLst>
            <pc:docMk/>
            <pc:sldMk cId="0" sldId="661"/>
            <ac:picMk id="5" creationId="{8144DB50-F54D-7CBA-0161-79180DAE92AE}"/>
          </ac:picMkLst>
        </pc:picChg>
        <pc:picChg chg="del">
          <ac:chgData name="Gjorevski, Andrea Ms. CIV" userId="S::andrea.gjorevski@marshallcenter.org::7cd74d2f-8a7a-4151-bdb0-6061d650bb10" providerId="AD" clId="Web-{09FEAF5C-8687-266D-8DDB-F0332BE82AB6}" dt="2026-08-25T14:44:15.593" v="15"/>
          <ac:picMkLst>
            <pc:docMk/>
            <pc:sldMk cId="0" sldId="661"/>
            <ac:picMk id="8" creationId="{548DDF9F-A274-3FD2-DB09-2FBB9956BE6C}"/>
          </ac:picMkLst>
        </pc:picChg>
        <pc:picChg chg="mod">
          <ac:chgData name="Gjorevski, Andrea Ms. CIV" userId="S::andrea.gjorevski@marshallcenter.org::7cd74d2f-8a7a-4151-bdb0-6061d650bb10" providerId="AD" clId="Web-{09FEAF5C-8687-266D-8DDB-F0332BE82AB6}" dt="2026-08-25T14:44:02.514" v="8" actId="1076"/>
          <ac:picMkLst>
            <pc:docMk/>
            <pc:sldMk cId="0" sldId="661"/>
            <ac:picMk id="12" creationId="{9F74F3DC-6FD2-B709-0274-E53461743388}"/>
          </ac:picMkLst>
        </pc:picChg>
        <pc:picChg chg="del mod">
          <ac:chgData name="Gjorevski, Andrea Ms. CIV" userId="S::andrea.gjorevski@marshallcenter.org::7cd74d2f-8a7a-4151-bdb0-6061d650bb10" providerId="AD" clId="Web-{09FEAF5C-8687-266D-8DDB-F0332BE82AB6}" dt="2026-08-25T14:44:08.749" v="11"/>
          <ac:picMkLst>
            <pc:docMk/>
            <pc:sldMk cId="0" sldId="661"/>
            <ac:picMk id="16" creationId="{E18A25FE-0C56-7220-C2C5-CE8A8FC8C330}"/>
          </ac:picMkLst>
        </pc:picChg>
        <pc:picChg chg="del mod">
          <ac:chgData name="Gjorevski, Andrea Ms. CIV" userId="S::andrea.gjorevski@marshallcenter.org::7cd74d2f-8a7a-4151-bdb0-6061d650bb10" providerId="AD" clId="Web-{09FEAF5C-8687-266D-8DDB-F0332BE82AB6}" dt="2026-08-25T14:44:11.186" v="12"/>
          <ac:picMkLst>
            <pc:docMk/>
            <pc:sldMk cId="0" sldId="661"/>
            <ac:picMk id="19" creationId="{C3CF502C-22C8-CE8F-1B55-3122A49F5A03}"/>
          </ac:picMkLst>
        </pc:picChg>
      </pc:sldChg>
    </pc:docChg>
  </pc:docChgLst>
  <pc:docChgLst>
    <pc:chgData name="Gjorevski, Andrea Ms. CIV" userId="S::andrea.gjorevski@marshallcenter.org::7cd74d2f-8a7a-4151-bdb0-6061d650bb10" providerId="AD" clId="Web-{21DB9362-8034-5AB0-4854-A277BAFEF8F0}"/>
    <pc:docChg chg="addSld delSld modSld">
      <pc:chgData name="Gjorevski, Andrea Ms. CIV" userId="S::andrea.gjorevski@marshallcenter.org::7cd74d2f-8a7a-4151-bdb0-6061d650bb10" providerId="AD" clId="Web-{21DB9362-8034-5AB0-4854-A277BAFEF8F0}" dt="2026-08-26T08:54:07.218" v="275" actId="14100"/>
      <pc:docMkLst>
        <pc:docMk/>
      </pc:docMkLst>
      <pc:sldChg chg="addSp delSp modSp mod setBg">
        <pc:chgData name="Gjorevski, Andrea Ms. CIV" userId="S::andrea.gjorevski@marshallcenter.org::7cd74d2f-8a7a-4151-bdb0-6061d650bb10" providerId="AD" clId="Web-{21DB9362-8034-5AB0-4854-A277BAFEF8F0}" dt="2026-08-26T08:19:51.722" v="193" actId="1076"/>
        <pc:sldMkLst>
          <pc:docMk/>
          <pc:sldMk cId="3305406492" sldId="266"/>
        </pc:sldMkLst>
        <pc:spChg chg="mod ord">
          <ac:chgData name="Gjorevski, Andrea Ms. CIV" userId="S::andrea.gjorevski@marshallcenter.org::7cd74d2f-8a7a-4151-bdb0-6061d650bb10" providerId="AD" clId="Web-{21DB9362-8034-5AB0-4854-A277BAFEF8F0}" dt="2026-08-26T08:18:48.501" v="187" actId="20577"/>
          <ac:spMkLst>
            <pc:docMk/>
            <pc:sldMk cId="3305406492" sldId="266"/>
            <ac:spMk id="2" creationId="{B96AF510-1F89-698E-F51F-5D5B4046BC82}"/>
          </ac:spMkLst>
        </pc:spChg>
        <pc:spChg chg="add mod">
          <ac:chgData name="Gjorevski, Andrea Ms. CIV" userId="S::andrea.gjorevski@marshallcenter.org::7cd74d2f-8a7a-4151-bdb0-6061d650bb10" providerId="AD" clId="Web-{21DB9362-8034-5AB0-4854-A277BAFEF8F0}" dt="2026-08-26T08:12:09.655" v="135"/>
          <ac:spMkLst>
            <pc:docMk/>
            <pc:sldMk cId="3305406492" sldId="266"/>
            <ac:spMk id="4" creationId="{9B859D13-E96A-985A-E3A1-0D26D0C269EC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2:25.366" v="87"/>
          <ac:spMkLst>
            <pc:docMk/>
            <pc:sldMk cId="3305406492" sldId="266"/>
            <ac:spMk id="66" creationId="{C1DD1A8A-57D5-4A81-AD04-532B043C5611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2:25.366" v="87"/>
          <ac:spMkLst>
            <pc:docMk/>
            <pc:sldMk cId="3305406492" sldId="266"/>
            <ac:spMk id="68" creationId="{007891EC-4501-44ED-A8C8-B11B6DB767AB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2:09.646" v="78"/>
          <ac:spMkLst>
            <pc:docMk/>
            <pc:sldMk cId="3305406492" sldId="266"/>
            <ac:spMk id="73" creationId="{0671A8AE-40A1-4631-A6B8-581AFF065482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2:09.646" v="78"/>
          <ac:spMkLst>
            <pc:docMk/>
            <pc:sldMk cId="3305406492" sldId="266"/>
            <ac:spMk id="75" creationId="{AB58EF07-17C2-48CF-ABB0-EEF1F17CB8F0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2:09.646" v="78"/>
          <ac:spMkLst>
            <pc:docMk/>
            <pc:sldMk cId="3305406492" sldId="266"/>
            <ac:spMk id="77" creationId="{AF2F604E-43BE-4DC3-B983-E071523364F8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2:09.646" v="78"/>
          <ac:spMkLst>
            <pc:docMk/>
            <pc:sldMk cId="3305406492" sldId="266"/>
            <ac:spMk id="79" creationId="{08C9B587-E65E-4B52-B37C-ABEBB6E87928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2:15.803" v="80"/>
          <ac:spMkLst>
            <pc:docMk/>
            <pc:sldMk cId="3305406492" sldId="266"/>
            <ac:spMk id="81" creationId="{E91DC736-0EF8-4F87-9146-EBF1D2EE4D3D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2:15.803" v="80"/>
          <ac:spMkLst>
            <pc:docMk/>
            <pc:sldMk cId="3305406492" sldId="266"/>
            <ac:spMk id="82" creationId="{097CD68E-23E3-4007-8847-CD0944C4F7BE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2:15.803" v="80"/>
          <ac:spMkLst>
            <pc:docMk/>
            <pc:sldMk cId="3305406492" sldId="266"/>
            <ac:spMk id="83" creationId="{AF2F604E-43BE-4DC3-B983-E071523364F8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2:15.803" v="80"/>
          <ac:spMkLst>
            <pc:docMk/>
            <pc:sldMk cId="3305406492" sldId="266"/>
            <ac:spMk id="84" creationId="{08C9B587-E65E-4B52-B37C-ABEBB6E87928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2:20.147" v="82"/>
          <ac:spMkLst>
            <pc:docMk/>
            <pc:sldMk cId="3305406492" sldId="266"/>
            <ac:spMk id="86" creationId="{5CC50F2E-EF04-4D7A-A09C-5AEF6E5EAD67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2:20.147" v="82"/>
          <ac:spMkLst>
            <pc:docMk/>
            <pc:sldMk cId="3305406492" sldId="266"/>
            <ac:spMk id="87" creationId="{A8760E64-5A41-72D1-579F-DC5F0A170A3D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2:22.631" v="84"/>
          <ac:spMkLst>
            <pc:docMk/>
            <pc:sldMk cId="3305406492" sldId="266"/>
            <ac:spMk id="89" creationId="{C1DD1A8A-57D5-4A81-AD04-532B043C5611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2:22.631" v="84"/>
          <ac:spMkLst>
            <pc:docMk/>
            <pc:sldMk cId="3305406492" sldId="266"/>
            <ac:spMk id="90" creationId="{007891EC-4501-44ED-A8C8-B11B6DB767AB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2:25.350" v="86"/>
          <ac:spMkLst>
            <pc:docMk/>
            <pc:sldMk cId="3305406492" sldId="266"/>
            <ac:spMk id="92" creationId="{657F69E0-C4B0-4BEC-A689-4F8D877F05D4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2:25.350" v="86"/>
          <ac:spMkLst>
            <pc:docMk/>
            <pc:sldMk cId="3305406492" sldId="266"/>
            <ac:spMk id="93" creationId="{9F6380B4-6A1C-481E-8408-B4E6C75B9B81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3:34.806" v="96"/>
          <ac:spMkLst>
            <pc:docMk/>
            <pc:sldMk cId="3305406492" sldId="266"/>
            <ac:spMk id="95" creationId="{0671A8AE-40A1-4631-A6B8-581AFF065482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3:34.806" v="96"/>
          <ac:spMkLst>
            <pc:docMk/>
            <pc:sldMk cId="3305406492" sldId="266"/>
            <ac:spMk id="96" creationId="{AB58EF07-17C2-48CF-ABB0-EEF1F17CB8F0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3:34.806" v="96"/>
          <ac:spMkLst>
            <pc:docMk/>
            <pc:sldMk cId="3305406492" sldId="266"/>
            <ac:spMk id="97" creationId="{AF2F604E-43BE-4DC3-B983-E071523364F8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3:34.806" v="96"/>
          <ac:spMkLst>
            <pc:docMk/>
            <pc:sldMk cId="3305406492" sldId="266"/>
            <ac:spMk id="98" creationId="{08C9B587-E65E-4B52-B37C-ABEBB6E87928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3:34.806" v="95"/>
          <ac:spMkLst>
            <pc:docMk/>
            <pc:sldMk cId="3305406492" sldId="266"/>
            <ac:spMk id="103" creationId="{ECC07320-C2CA-4E29-8481-9D9E143C7788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3:34.806" v="95"/>
          <ac:spMkLst>
            <pc:docMk/>
            <pc:sldMk cId="3305406492" sldId="266"/>
            <ac:spMk id="105" creationId="{178FB36B-5BFE-42CA-BC60-1115E0D95EEC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5:27.481" v="97"/>
          <ac:spMkLst>
            <pc:docMk/>
            <pc:sldMk cId="3305406492" sldId="266"/>
            <ac:spMk id="107" creationId="{ECC07320-C2CA-4E29-8481-9D9E143C7788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7:35:27.481" v="97"/>
          <ac:spMkLst>
            <pc:docMk/>
            <pc:sldMk cId="3305406492" sldId="266"/>
            <ac:spMk id="108" creationId="{178FB36B-5BFE-42CA-BC60-1115E0D95EEC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8:12:09.655" v="135"/>
          <ac:spMkLst>
            <pc:docMk/>
            <pc:sldMk cId="3305406492" sldId="266"/>
            <ac:spMk id="113" creationId="{5A59F003-E00A-43F9-91DC-CC54E3B87466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8:12:09.655" v="135"/>
          <ac:spMkLst>
            <pc:docMk/>
            <pc:sldMk cId="3305406492" sldId="266"/>
            <ac:spMk id="115" creationId="{D74A4382-E3AD-430A-9A1F-DFA3E0E77A7D}"/>
          </ac:spMkLst>
        </pc:spChg>
        <pc:spChg chg="add del">
          <ac:chgData name="Gjorevski, Andrea Ms. CIV" userId="S::andrea.gjorevski@marshallcenter.org::7cd74d2f-8a7a-4151-bdb0-6061d650bb10" providerId="AD" clId="Web-{21DB9362-8034-5AB0-4854-A277BAFEF8F0}" dt="2026-08-26T08:12:09.655" v="135"/>
          <ac:spMkLst>
            <pc:docMk/>
            <pc:sldMk cId="3305406492" sldId="266"/>
            <ac:spMk id="117" creationId="{79F40191-0F44-4FD1-82CC-ACB507C14BE6}"/>
          </ac:spMkLst>
        </pc:spChg>
        <pc:spChg chg="add">
          <ac:chgData name="Gjorevski, Andrea Ms. CIV" userId="S::andrea.gjorevski@marshallcenter.org::7cd74d2f-8a7a-4151-bdb0-6061d650bb10" providerId="AD" clId="Web-{21DB9362-8034-5AB0-4854-A277BAFEF8F0}" dt="2026-08-26T08:12:09.655" v="135"/>
          <ac:spMkLst>
            <pc:docMk/>
            <pc:sldMk cId="3305406492" sldId="266"/>
            <ac:spMk id="122" creationId="{9B7AD9F6-8CE7-4299-8FC6-328F4DCD3FF9}"/>
          </ac:spMkLst>
        </pc:spChg>
        <pc:spChg chg="add">
          <ac:chgData name="Gjorevski, Andrea Ms. CIV" userId="S::andrea.gjorevski@marshallcenter.org::7cd74d2f-8a7a-4151-bdb0-6061d650bb10" providerId="AD" clId="Web-{21DB9362-8034-5AB0-4854-A277BAFEF8F0}" dt="2026-08-26T08:12:09.655" v="135"/>
          <ac:spMkLst>
            <pc:docMk/>
            <pc:sldMk cId="3305406492" sldId="266"/>
            <ac:spMk id="124" creationId="{F49775AF-8896-43EE-92C6-83497D6DC56F}"/>
          </ac:spMkLst>
        </pc:spChg>
        <pc:picChg chg="add del mod">
          <ac:chgData name="Gjorevski, Andrea Ms. CIV" userId="S::andrea.gjorevski@marshallcenter.org::7cd74d2f-8a7a-4151-bdb0-6061d650bb10" providerId="AD" clId="Web-{21DB9362-8034-5AB0-4854-A277BAFEF8F0}" dt="2026-08-26T08:11:19.825" v="132"/>
          <ac:picMkLst>
            <pc:docMk/>
            <pc:sldMk cId="3305406492" sldId="266"/>
            <ac:picMk id="3" creationId="{0BE8CFF1-53B5-E0A8-84B1-E87E7F082C07}"/>
          </ac:picMkLst>
        </pc:picChg>
        <pc:picChg chg="add mod">
          <ac:chgData name="Gjorevski, Andrea Ms. CIV" userId="S::andrea.gjorevski@marshallcenter.org::7cd74d2f-8a7a-4151-bdb0-6061d650bb10" providerId="AD" clId="Web-{21DB9362-8034-5AB0-4854-A277BAFEF8F0}" dt="2026-08-26T08:12:09.655" v="135"/>
          <ac:picMkLst>
            <pc:docMk/>
            <pc:sldMk cId="3305406492" sldId="266"/>
            <ac:picMk id="5" creationId="{E01B07AE-C86B-32B8-A529-530F7AFA6BA4}"/>
          </ac:picMkLst>
        </pc:picChg>
        <pc:picChg chg="add mod">
          <ac:chgData name="Gjorevski, Andrea Ms. CIV" userId="S::andrea.gjorevski@marshallcenter.org::7cd74d2f-8a7a-4151-bdb0-6061d650bb10" providerId="AD" clId="Web-{21DB9362-8034-5AB0-4854-A277BAFEF8F0}" dt="2026-08-26T08:19:51.722" v="193" actId="1076"/>
          <ac:picMkLst>
            <pc:docMk/>
            <pc:sldMk cId="3305406492" sldId="266"/>
            <ac:picMk id="6" creationId="{4409514A-A9EA-69B6-2C6A-9CFBBAFFF563}"/>
          </ac:picMkLst>
        </pc:picChg>
      </pc:sldChg>
      <pc:sldChg chg="addSp delSp modSp">
        <pc:chgData name="Gjorevski, Andrea Ms. CIV" userId="S::andrea.gjorevski@marshallcenter.org::7cd74d2f-8a7a-4151-bdb0-6061d650bb10" providerId="AD" clId="Web-{21DB9362-8034-5AB0-4854-A277BAFEF8F0}" dt="2026-08-26T08:28:15.682" v="198"/>
        <pc:sldMkLst>
          <pc:docMk/>
          <pc:sldMk cId="3712301972" sldId="634"/>
        </pc:sldMkLst>
        <pc:spChg chg="mod">
          <ac:chgData name="Gjorevski, Andrea Ms. CIV" userId="S::andrea.gjorevski@marshallcenter.org::7cd74d2f-8a7a-4151-bdb0-6061d650bb10" providerId="AD" clId="Web-{21DB9362-8034-5AB0-4854-A277BAFEF8F0}" dt="2026-08-26T07:45:31.144" v="118" actId="1076"/>
          <ac:spMkLst>
            <pc:docMk/>
            <pc:sldMk cId="3712301972" sldId="634"/>
            <ac:spMk id="2" creationId="{87910BE0-A0C6-605B-9879-8B09F2F895BE}"/>
          </ac:spMkLst>
        </pc:spChg>
        <pc:spChg chg="add del mod">
          <ac:chgData name="Gjorevski, Andrea Ms. CIV" userId="S::andrea.gjorevski@marshallcenter.org::7cd74d2f-8a7a-4151-bdb0-6061d650bb10" providerId="AD" clId="Web-{21DB9362-8034-5AB0-4854-A277BAFEF8F0}" dt="2026-08-26T08:28:15.682" v="198"/>
          <ac:spMkLst>
            <pc:docMk/>
            <pc:sldMk cId="3712301972" sldId="634"/>
            <ac:spMk id="3" creationId="{CBF37D7E-F835-10BF-25F3-6001106A2575}"/>
          </ac:spMkLst>
        </pc:spChg>
        <pc:picChg chg="mod modCrop">
          <ac:chgData name="Gjorevski, Andrea Ms. CIV" userId="S::andrea.gjorevski@marshallcenter.org::7cd74d2f-8a7a-4151-bdb0-6061d650bb10" providerId="AD" clId="Web-{21DB9362-8034-5AB0-4854-A277BAFEF8F0}" dt="2026-08-26T08:28:10.478" v="195"/>
          <ac:picMkLst>
            <pc:docMk/>
            <pc:sldMk cId="3712301972" sldId="634"/>
            <ac:picMk id="5" creationId="{282371E9-064F-C6CE-63D5-36CD7ABA6CA3}"/>
          </ac:picMkLst>
        </pc:picChg>
      </pc:sldChg>
      <pc:sldChg chg="del mod setBg">
        <pc:chgData name="Gjorevski, Andrea Ms. CIV" userId="S::andrea.gjorevski@marshallcenter.org::7cd74d2f-8a7a-4151-bdb0-6061d650bb10" providerId="AD" clId="Web-{21DB9362-8034-5AB0-4854-A277BAFEF8F0}" dt="2026-08-26T08:13:08.158" v="142"/>
        <pc:sldMkLst>
          <pc:docMk/>
          <pc:sldMk cId="0" sldId="661"/>
        </pc:sldMkLst>
      </pc:sldChg>
      <pc:sldChg chg="addSp modSp mod setBg">
        <pc:chgData name="Gjorevski, Andrea Ms. CIV" userId="S::andrea.gjorevski@marshallcenter.org::7cd74d2f-8a7a-4151-bdb0-6061d650bb10" providerId="AD" clId="Web-{21DB9362-8034-5AB0-4854-A277BAFEF8F0}" dt="2026-08-26T08:16:40.558" v="182"/>
        <pc:sldMkLst>
          <pc:docMk/>
          <pc:sldMk cId="1058804962" sldId="664"/>
        </pc:sldMkLst>
        <pc:spChg chg="mod">
          <ac:chgData name="Gjorevski, Andrea Ms. CIV" userId="S::andrea.gjorevski@marshallcenter.org::7cd74d2f-8a7a-4151-bdb0-6061d650bb10" providerId="AD" clId="Web-{21DB9362-8034-5AB0-4854-A277BAFEF8F0}" dt="2026-08-26T08:16:19.760" v="179" actId="20577"/>
          <ac:spMkLst>
            <pc:docMk/>
            <pc:sldMk cId="1058804962" sldId="664"/>
            <ac:spMk id="3" creationId="{D9CF7582-8CE5-6383-8C67-4D58239178FC}"/>
          </ac:spMkLst>
        </pc:spChg>
        <pc:spChg chg="mod">
          <ac:chgData name="Gjorevski, Andrea Ms. CIV" userId="S::andrea.gjorevski@marshallcenter.org::7cd74d2f-8a7a-4151-bdb0-6061d650bb10" providerId="AD" clId="Web-{21DB9362-8034-5AB0-4854-A277BAFEF8F0}" dt="2026-08-26T07:12:25.135" v="63" actId="20577"/>
          <ac:spMkLst>
            <pc:docMk/>
            <pc:sldMk cId="1058804962" sldId="664"/>
            <ac:spMk id="11" creationId="{A5BDBCD0-E175-9AD8-254B-8BABB10D4E8B}"/>
          </ac:spMkLst>
        </pc:spChg>
        <pc:picChg chg="add mod">
          <ac:chgData name="Gjorevski, Andrea Ms. CIV" userId="S::andrea.gjorevski@marshallcenter.org::7cd74d2f-8a7a-4151-bdb0-6061d650bb10" providerId="AD" clId="Web-{21DB9362-8034-5AB0-4854-A277BAFEF8F0}" dt="2026-08-26T07:10:40.772" v="42" actId="14100"/>
          <ac:picMkLst>
            <pc:docMk/>
            <pc:sldMk cId="1058804962" sldId="664"/>
            <ac:picMk id="2" creationId="{BCE968ED-FC87-8B66-6235-E41F86D8625F}"/>
          </ac:picMkLst>
        </pc:picChg>
      </pc:sldChg>
      <pc:sldChg chg="addSp delSp modSp add">
        <pc:chgData name="Gjorevski, Andrea Ms. CIV" userId="S::andrea.gjorevski@marshallcenter.org::7cd74d2f-8a7a-4151-bdb0-6061d650bb10" providerId="AD" clId="Web-{21DB9362-8034-5AB0-4854-A277BAFEF8F0}" dt="2026-08-26T08:54:07.218" v="275" actId="14100"/>
        <pc:sldMkLst>
          <pc:docMk/>
          <pc:sldMk cId="150678556" sldId="665"/>
        </pc:sldMkLst>
        <pc:spChg chg="add del mod">
          <ac:chgData name="Gjorevski, Andrea Ms. CIV" userId="S::andrea.gjorevski@marshallcenter.org::7cd74d2f-8a7a-4151-bdb0-6061d650bb10" providerId="AD" clId="Web-{21DB9362-8034-5AB0-4854-A277BAFEF8F0}" dt="2026-08-26T08:45:43.290" v="203"/>
          <ac:spMkLst>
            <pc:docMk/>
            <pc:sldMk cId="150678556" sldId="665"/>
            <ac:spMk id="3" creationId="{AAF5A27C-B876-4771-F528-FFABA3A077E9}"/>
          </ac:spMkLst>
        </pc:spChg>
        <pc:spChg chg="add del mod">
          <ac:chgData name="Gjorevski, Andrea Ms. CIV" userId="S::andrea.gjorevski@marshallcenter.org::7cd74d2f-8a7a-4151-bdb0-6061d650bb10" providerId="AD" clId="Web-{21DB9362-8034-5AB0-4854-A277BAFEF8F0}" dt="2026-08-26T08:47:54.342" v="218"/>
          <ac:spMkLst>
            <pc:docMk/>
            <pc:sldMk cId="150678556" sldId="665"/>
            <ac:spMk id="6" creationId="{94A45608-2882-8987-286C-A35D62ADB4D3}"/>
          </ac:spMkLst>
        </pc:spChg>
        <pc:spChg chg="add del mod">
          <ac:chgData name="Gjorevski, Andrea Ms. CIV" userId="S::andrea.gjorevski@marshallcenter.org::7cd74d2f-8a7a-4151-bdb0-6061d650bb10" providerId="AD" clId="Web-{21DB9362-8034-5AB0-4854-A277BAFEF8F0}" dt="2026-08-26T08:48:25.672" v="228"/>
          <ac:spMkLst>
            <pc:docMk/>
            <pc:sldMk cId="150678556" sldId="665"/>
            <ac:spMk id="9" creationId="{334FD5D9-CD83-21C5-0768-835F3920A6B9}"/>
          </ac:spMkLst>
        </pc:spChg>
        <pc:spChg chg="mod">
          <ac:chgData name="Gjorevski, Andrea Ms. CIV" userId="S::andrea.gjorevski@marshallcenter.org::7cd74d2f-8a7a-4151-bdb0-6061d650bb10" providerId="AD" clId="Web-{21DB9362-8034-5AB0-4854-A277BAFEF8F0}" dt="2026-08-26T08:15:05.694" v="177" actId="20577"/>
          <ac:spMkLst>
            <pc:docMk/>
            <pc:sldMk cId="150678556" sldId="665"/>
            <ac:spMk id="13" creationId="{BD89B72F-6678-0855-E479-666F55A18C31}"/>
          </ac:spMkLst>
        </pc:spChg>
        <pc:spChg chg="add del mod">
          <ac:chgData name="Gjorevski, Andrea Ms. CIV" userId="S::andrea.gjorevski@marshallcenter.org::7cd74d2f-8a7a-4151-bdb0-6061d650bb10" providerId="AD" clId="Web-{21DB9362-8034-5AB0-4854-A277BAFEF8F0}" dt="2026-08-26T08:48:41.235" v="233"/>
          <ac:spMkLst>
            <pc:docMk/>
            <pc:sldMk cId="150678556" sldId="665"/>
            <ac:spMk id="15" creationId="{FFA0C89E-C6F0-E126-2A79-02A559FF228F}"/>
          </ac:spMkLst>
        </pc:spChg>
        <pc:spChg chg="add del mod">
          <ac:chgData name="Gjorevski, Andrea Ms. CIV" userId="S::andrea.gjorevski@marshallcenter.org::7cd74d2f-8a7a-4151-bdb0-6061d650bb10" providerId="AD" clId="Web-{21DB9362-8034-5AB0-4854-A277BAFEF8F0}" dt="2026-08-26T08:50:31.302" v="255"/>
          <ac:spMkLst>
            <pc:docMk/>
            <pc:sldMk cId="150678556" sldId="665"/>
            <ac:spMk id="21" creationId="{A8498C18-04E1-CA8F-DF13-45CF7290EDA0}"/>
          </ac:spMkLst>
        </pc:spChg>
        <pc:spChg chg="add del mod">
          <ac:chgData name="Gjorevski, Andrea Ms. CIV" userId="S::andrea.gjorevski@marshallcenter.org::7cd74d2f-8a7a-4151-bdb0-6061d650bb10" providerId="AD" clId="Web-{21DB9362-8034-5AB0-4854-A277BAFEF8F0}" dt="2026-08-26T08:52:21.791" v="268"/>
          <ac:spMkLst>
            <pc:docMk/>
            <pc:sldMk cId="150678556" sldId="665"/>
            <ac:spMk id="25" creationId="{6769BB4B-FBD2-7BDB-F274-DDBDA25D5D7E}"/>
          </ac:spMkLst>
        </pc:spChg>
        <pc:picChg chg="mod">
          <ac:chgData name="Gjorevski, Andrea Ms. CIV" userId="S::andrea.gjorevski@marshallcenter.org::7cd74d2f-8a7a-4151-bdb0-6061d650bb10" providerId="AD" clId="Web-{21DB9362-8034-5AB0-4854-A277BAFEF8F0}" dt="2026-08-26T08:45:39.024" v="200"/>
          <ac:picMkLst>
            <pc:docMk/>
            <pc:sldMk cId="150678556" sldId="665"/>
            <ac:picMk id="2" creationId="{8839B1F0-B7DC-C64D-4EE8-CA3AB159D587}"/>
          </ac:picMkLst>
        </pc:picChg>
        <pc:picChg chg="mod">
          <ac:chgData name="Gjorevski, Andrea Ms. CIV" userId="S::andrea.gjorevski@marshallcenter.org::7cd74d2f-8a7a-4151-bdb0-6061d650bb10" providerId="AD" clId="Web-{21DB9362-8034-5AB0-4854-A277BAFEF8F0}" dt="2026-08-26T08:46:01.900" v="204"/>
          <ac:picMkLst>
            <pc:docMk/>
            <pc:sldMk cId="150678556" sldId="665"/>
            <ac:picMk id="5" creationId="{8144DB50-F54D-7CBA-0161-79180DAE92AE}"/>
          </ac:picMkLst>
        </pc:picChg>
        <pc:picChg chg="mod">
          <ac:chgData name="Gjorevski, Andrea Ms. CIV" userId="S::andrea.gjorevski@marshallcenter.org::7cd74d2f-8a7a-4151-bdb0-6061d650bb10" providerId="AD" clId="Web-{21DB9362-8034-5AB0-4854-A277BAFEF8F0}" dt="2026-08-26T08:47:54.342" v="219"/>
          <ac:picMkLst>
            <pc:docMk/>
            <pc:sldMk cId="150678556" sldId="665"/>
            <ac:picMk id="8" creationId="{548DDF9F-A274-3FD2-DB09-2FBB9956BE6C}"/>
          </ac:picMkLst>
        </pc:picChg>
        <pc:picChg chg="mod ord">
          <ac:chgData name="Gjorevski, Andrea Ms. CIV" userId="S::andrea.gjorevski@marshallcenter.org::7cd74d2f-8a7a-4151-bdb0-6061d650bb10" providerId="AD" clId="Web-{21DB9362-8034-5AB0-4854-A277BAFEF8F0}" dt="2026-08-26T08:46:53.543" v="209" actId="1076"/>
          <ac:picMkLst>
            <pc:docMk/>
            <pc:sldMk cId="150678556" sldId="665"/>
            <ac:picMk id="12" creationId="{9F74F3DC-6FD2-B709-0274-E53461743388}"/>
          </ac:picMkLst>
        </pc:picChg>
        <pc:picChg chg="add del mod">
          <ac:chgData name="Gjorevski, Andrea Ms. CIV" userId="S::andrea.gjorevski@marshallcenter.org::7cd74d2f-8a7a-4151-bdb0-6061d650bb10" providerId="AD" clId="Web-{21DB9362-8034-5AB0-4854-A277BAFEF8F0}" dt="2026-08-26T08:49:23.533" v="239"/>
          <ac:picMkLst>
            <pc:docMk/>
            <pc:sldMk cId="150678556" sldId="665"/>
            <ac:picMk id="14" creationId="{E8018DE8-9E47-5988-3726-CB9D1F9CC27F}"/>
          </ac:picMkLst>
        </pc:picChg>
        <pc:picChg chg="del">
          <ac:chgData name="Gjorevski, Andrea Ms. CIV" userId="S::andrea.gjorevski@marshallcenter.org::7cd74d2f-8a7a-4151-bdb0-6061d650bb10" providerId="AD" clId="Web-{21DB9362-8034-5AB0-4854-A277BAFEF8F0}" dt="2026-08-26T08:50:13.317" v="248"/>
          <ac:picMkLst>
            <pc:docMk/>
            <pc:sldMk cId="150678556" sldId="665"/>
            <ac:picMk id="16" creationId="{E18A25FE-0C56-7220-C2C5-CE8A8FC8C330}"/>
          </ac:picMkLst>
        </pc:picChg>
        <pc:picChg chg="add del">
          <ac:chgData name="Gjorevski, Andrea Ms. CIV" userId="S::andrea.gjorevski@marshallcenter.org::7cd74d2f-8a7a-4151-bdb0-6061d650bb10" providerId="AD" clId="Web-{21DB9362-8034-5AB0-4854-A277BAFEF8F0}" dt="2026-08-26T08:49:30.987" v="241"/>
          <ac:picMkLst>
            <pc:docMk/>
            <pc:sldMk cId="150678556" sldId="665"/>
            <ac:picMk id="18" creationId="{FA1E50F0-724C-E3DF-AD7D-054351D68F9D}"/>
          </ac:picMkLst>
        </pc:picChg>
        <pc:picChg chg="del mod">
          <ac:chgData name="Gjorevski, Andrea Ms. CIV" userId="S::andrea.gjorevski@marshallcenter.org::7cd74d2f-8a7a-4151-bdb0-6061d650bb10" providerId="AD" clId="Web-{21DB9362-8034-5AB0-4854-A277BAFEF8F0}" dt="2026-08-26T08:48:22.859" v="227"/>
          <ac:picMkLst>
            <pc:docMk/>
            <pc:sldMk cId="150678556" sldId="665"/>
            <ac:picMk id="19" creationId="{C3CF502C-22C8-CE8F-1B55-3122A49F5A03}"/>
          </ac:picMkLst>
        </pc:picChg>
        <pc:picChg chg="add del mod">
          <ac:chgData name="Gjorevski, Andrea Ms. CIV" userId="S::andrea.gjorevski@marshallcenter.org::7cd74d2f-8a7a-4151-bdb0-6061d650bb10" providerId="AD" clId="Web-{21DB9362-8034-5AB0-4854-A277BAFEF8F0}" dt="2026-08-26T08:50:49.240" v="257"/>
          <ac:picMkLst>
            <pc:docMk/>
            <pc:sldMk cId="150678556" sldId="665"/>
            <ac:picMk id="20" creationId="{30C8EE0F-3DE7-E819-E67E-681AE9363948}"/>
          </ac:picMkLst>
        </pc:picChg>
        <pc:picChg chg="add mod modCrop">
          <ac:chgData name="Gjorevski, Andrea Ms. CIV" userId="S::andrea.gjorevski@marshallcenter.org::7cd74d2f-8a7a-4151-bdb0-6061d650bb10" providerId="AD" clId="Web-{21DB9362-8034-5AB0-4854-A277BAFEF8F0}" dt="2026-08-26T08:54:07.218" v="275" actId="14100"/>
          <ac:picMkLst>
            <pc:docMk/>
            <pc:sldMk cId="150678556" sldId="665"/>
            <ac:picMk id="23" creationId="{855C6C13-8A41-8604-6DCE-D1BD62A0F652}"/>
          </ac:picMkLst>
        </pc:picChg>
        <pc:picChg chg="add del mod">
          <ac:chgData name="Gjorevski, Andrea Ms. CIV" userId="S::andrea.gjorevski@marshallcenter.org::7cd74d2f-8a7a-4151-bdb0-6061d650bb10" providerId="AD" clId="Web-{21DB9362-8034-5AB0-4854-A277BAFEF8F0}" dt="2026-08-26T08:53:58.483" v="272"/>
          <ac:picMkLst>
            <pc:docMk/>
            <pc:sldMk cId="150678556" sldId="665"/>
            <ac:picMk id="24" creationId="{69370789-D19C-AD31-8FC7-543E6951B9FB}"/>
          </ac:picMkLst>
        </pc:picChg>
        <pc:picChg chg="add mod">
          <ac:chgData name="Gjorevski, Andrea Ms. CIV" userId="S::andrea.gjorevski@marshallcenter.org::7cd74d2f-8a7a-4151-bdb0-6061d650bb10" providerId="AD" clId="Web-{21DB9362-8034-5AB0-4854-A277BAFEF8F0}" dt="2026-08-26T08:54:04.624" v="274" actId="14100"/>
          <ac:picMkLst>
            <pc:docMk/>
            <pc:sldMk cId="150678556" sldId="665"/>
            <ac:picMk id="27" creationId="{9561B3FA-2CF3-F0AC-CC9E-BFE77B619C06}"/>
          </ac:picMkLst>
        </pc:picChg>
      </pc:sldChg>
      <pc:sldChg chg="new del">
        <pc:chgData name="Gjorevski, Andrea Ms. CIV" userId="S::andrea.gjorevski@marshallcenter.org::7cd74d2f-8a7a-4151-bdb0-6061d650bb10" providerId="AD" clId="Web-{21DB9362-8034-5AB0-4854-A277BAFEF8F0}" dt="2026-08-26T07:15:54.455" v="65"/>
        <pc:sldMkLst>
          <pc:docMk/>
          <pc:sldMk cId="2467481000" sldId="665"/>
        </pc:sldMkLst>
      </pc:sldChg>
      <pc:sldChg chg="addSp delSp modSp add del replId">
        <pc:chgData name="Gjorevski, Andrea Ms. CIV" userId="S::andrea.gjorevski@marshallcenter.org::7cd74d2f-8a7a-4151-bdb0-6061d650bb10" providerId="AD" clId="Web-{21DB9362-8034-5AB0-4854-A277BAFEF8F0}" dt="2026-08-26T07:32:34.569" v="88"/>
        <pc:sldMkLst>
          <pc:docMk/>
          <pc:sldMk cId="3868178543" sldId="665"/>
        </pc:sldMkLst>
        <pc:spChg chg="del mod">
          <ac:chgData name="Gjorevski, Andrea Ms. CIV" userId="S::andrea.gjorevski@marshallcenter.org::7cd74d2f-8a7a-4151-bdb0-6061d650bb10" providerId="AD" clId="Web-{21DB9362-8034-5AB0-4854-A277BAFEF8F0}" dt="2026-08-26T07:16:02.752" v="68"/>
          <ac:spMkLst>
            <pc:docMk/>
            <pc:sldMk cId="3868178543" sldId="665"/>
            <ac:spMk id="2" creationId="{0C938882-694E-057A-4CCC-CB561726647C}"/>
          </ac:spMkLst>
        </pc:spChg>
        <pc:spChg chg="add del mod">
          <ac:chgData name="Gjorevski, Andrea Ms. CIV" userId="S::andrea.gjorevski@marshallcenter.org::7cd74d2f-8a7a-4151-bdb0-6061d650bb10" providerId="AD" clId="Web-{21DB9362-8034-5AB0-4854-A277BAFEF8F0}" dt="2026-08-26T07:16:06.128" v="69"/>
          <ac:spMkLst>
            <pc:docMk/>
            <pc:sldMk cId="3868178543" sldId="665"/>
            <ac:spMk id="4" creationId="{6B47F38C-1495-1CBC-06CD-023D1B0D7A4A}"/>
          </ac:spMkLst>
        </pc:spChg>
        <pc:picChg chg="add del mod">
          <ac:chgData name="Gjorevski, Andrea Ms. CIV" userId="S::andrea.gjorevski@marshallcenter.org::7cd74d2f-8a7a-4151-bdb0-6061d650bb10" providerId="AD" clId="Web-{21DB9362-8034-5AB0-4854-A277BAFEF8F0}" dt="2026-08-26T07:20:48.841" v="73"/>
          <ac:picMkLst>
            <pc:docMk/>
            <pc:sldMk cId="3868178543" sldId="665"/>
            <ac:picMk id="5" creationId="{1DE9F19D-7A18-ABE7-B426-93537B8428AD}"/>
          </ac:picMkLst>
        </pc:picChg>
        <pc:picChg chg="add del mod">
          <ac:chgData name="Gjorevski, Andrea Ms. CIV" userId="S::andrea.gjorevski@marshallcenter.org::7cd74d2f-8a7a-4151-bdb0-6061d650bb10" providerId="AD" clId="Web-{21DB9362-8034-5AB0-4854-A277BAFEF8F0}" dt="2026-08-26T07:21:50.546" v="75"/>
          <ac:picMkLst>
            <pc:docMk/>
            <pc:sldMk cId="3868178543" sldId="665"/>
            <ac:picMk id="6" creationId="{6915811A-5E7A-959D-28FD-2CDECA14D5B7}"/>
          </ac:picMkLst>
        </pc:picChg>
      </pc:sldChg>
    </pc:docChg>
  </pc:docChgLst>
  <pc:docChgLst>
    <pc:chgData name="Gjorevski, Andrea Ms. CIV" userId="S::andrea.gjorevski@marshallcenter.org::7cd74d2f-8a7a-4151-bdb0-6061d650bb10" providerId="AD" clId="Web-{00000000-0000-0000-0000-000000000000}"/>
    <pc:docChg chg="delSld modSld">
      <pc:chgData name="Gjorevski, Andrea Ms. CIV" userId="S::andrea.gjorevski@marshallcenter.org::7cd74d2f-8a7a-4151-bdb0-6061d650bb10" providerId="AD" clId="Web-{00000000-0000-0000-0000-000000000000}" dt="2026-08-25T14:41:53.823" v="210" actId="1076"/>
      <pc:docMkLst>
        <pc:docMk/>
      </pc:docMkLst>
      <pc:sldChg chg="modSp">
        <pc:chgData name="Gjorevski, Andrea Ms. CIV" userId="S::andrea.gjorevski@marshallcenter.org::7cd74d2f-8a7a-4151-bdb0-6061d650bb10" providerId="AD" clId="Web-{00000000-0000-0000-0000-000000000000}" dt="2026-08-25T14:26:26.429" v="5" actId="20577"/>
        <pc:sldMkLst>
          <pc:docMk/>
          <pc:sldMk cId="3305406492" sldId="266"/>
        </pc:sldMkLst>
        <pc:spChg chg="mod">
          <ac:chgData name="Gjorevski, Andrea Ms. CIV" userId="S::andrea.gjorevski@marshallcenter.org::7cd74d2f-8a7a-4151-bdb0-6061d650bb10" providerId="AD" clId="Web-{00000000-0000-0000-0000-000000000000}" dt="2026-08-25T14:26:26.429" v="5" actId="20577"/>
          <ac:spMkLst>
            <pc:docMk/>
            <pc:sldMk cId="3305406492" sldId="266"/>
            <ac:spMk id="2" creationId="{B96AF510-1F89-698E-F51F-5D5B4046BC82}"/>
          </ac:spMkLst>
        </pc:spChg>
      </pc:sldChg>
      <pc:sldChg chg="addSp delSp modSp mod setBg setClrOvrMap">
        <pc:chgData name="Gjorevski, Andrea Ms. CIV" userId="S::andrea.gjorevski@marshallcenter.org::7cd74d2f-8a7a-4151-bdb0-6061d650bb10" providerId="AD" clId="Web-{00000000-0000-0000-0000-000000000000}" dt="2026-08-25T14:38:42.722" v="153" actId="1076"/>
        <pc:sldMkLst>
          <pc:docMk/>
          <pc:sldMk cId="0" sldId="661"/>
        </pc:sldMkLst>
        <pc:spChg chg="add del mod">
          <ac:chgData name="Gjorevski, Andrea Ms. CIV" userId="S::andrea.gjorevski@marshallcenter.org::7cd74d2f-8a7a-4151-bdb0-6061d650bb10" providerId="AD" clId="Web-{00000000-0000-0000-0000-000000000000}" dt="2026-08-25T14:28:01.682" v="25"/>
          <ac:spMkLst>
            <pc:docMk/>
            <pc:sldMk cId="0" sldId="661"/>
            <ac:spMk id="3" creationId="{6A511F74-C366-5BF7-51DB-33D5CEBFE319}"/>
          </ac:spMkLst>
        </pc:spChg>
        <pc:spChg chg="add del mod">
          <ac:chgData name="Gjorevski, Andrea Ms. CIV" userId="S::andrea.gjorevski@marshallcenter.org::7cd74d2f-8a7a-4151-bdb0-6061d650bb10" providerId="AD" clId="Web-{00000000-0000-0000-0000-000000000000}" dt="2026-08-25T14:28:00.526" v="24"/>
          <ac:spMkLst>
            <pc:docMk/>
            <pc:sldMk cId="0" sldId="661"/>
            <ac:spMk id="6" creationId="{ADEF6A5A-CEA3-270E-8C3D-9EBCE92B2077}"/>
          </ac:spMkLst>
        </pc:spChg>
        <pc:spChg chg="add del mod">
          <ac:chgData name="Gjorevski, Andrea Ms. CIV" userId="S::andrea.gjorevski@marshallcenter.org::7cd74d2f-8a7a-4151-bdb0-6061d650bb10" providerId="AD" clId="Web-{00000000-0000-0000-0000-000000000000}" dt="2026-08-25T14:27:57.635" v="23"/>
          <ac:spMkLst>
            <pc:docMk/>
            <pc:sldMk cId="0" sldId="661"/>
            <ac:spMk id="9" creationId="{D5714196-8900-94CF-C7EE-03E36D0F6A91}"/>
          </ac:spMkLst>
        </pc:spChg>
        <pc:spChg chg="mod ord">
          <ac:chgData name="Gjorevski, Andrea Ms. CIV" userId="S::andrea.gjorevski@marshallcenter.org::7cd74d2f-8a7a-4151-bdb0-6061d650bb10" providerId="AD" clId="Web-{00000000-0000-0000-0000-000000000000}" dt="2026-08-25T14:35:49.544" v="105" actId="1076"/>
          <ac:spMkLst>
            <pc:docMk/>
            <pc:sldMk cId="0" sldId="661"/>
            <ac:spMk id="11" creationId="{07072C6D-2CAD-C0CB-344A-0728EF167744}"/>
          </ac:spMkLst>
        </pc:spChg>
        <pc:spChg chg="mod ord">
          <ac:chgData name="Gjorevski, Andrea Ms. CIV" userId="S::andrea.gjorevski@marshallcenter.org::7cd74d2f-8a7a-4151-bdb0-6061d650bb10" providerId="AD" clId="Web-{00000000-0000-0000-0000-000000000000}" dt="2026-08-25T14:35:46.434" v="104" actId="1076"/>
          <ac:spMkLst>
            <pc:docMk/>
            <pc:sldMk cId="0" sldId="661"/>
            <ac:spMk id="13" creationId="{BD89B72F-6678-0855-E479-666F55A18C31}"/>
          </ac:spMkLst>
        </pc:spChg>
        <pc:spChg chg="add del mod">
          <ac:chgData name="Gjorevski, Andrea Ms. CIV" userId="S::andrea.gjorevski@marshallcenter.org::7cd74d2f-8a7a-4151-bdb0-6061d650bb10" providerId="AD" clId="Web-{00000000-0000-0000-0000-000000000000}" dt="2026-08-25T14:31:22.596" v="42"/>
          <ac:spMkLst>
            <pc:docMk/>
            <pc:sldMk cId="0" sldId="661"/>
            <ac:spMk id="14" creationId="{A0240DDB-623D-4D69-DB75-E56A12DA0CC0}"/>
          </ac:spMkLst>
        </pc:spChg>
        <pc:spChg chg="add del mod">
          <ac:chgData name="Gjorevski, Andrea Ms. CIV" userId="S::andrea.gjorevski@marshallcenter.org::7cd74d2f-8a7a-4151-bdb0-6061d650bb10" providerId="AD" clId="Web-{00000000-0000-0000-0000-000000000000}" dt="2026-08-25T14:32:29.380" v="59"/>
          <ac:spMkLst>
            <pc:docMk/>
            <pc:sldMk cId="0" sldId="661"/>
            <ac:spMk id="17" creationId="{ECA04309-694C-20A3-E713-7460702D1718}"/>
          </ac:spMkLst>
        </pc:spChg>
        <pc:spChg chg="add del mod">
          <ac:chgData name="Gjorevski, Andrea Ms. CIV" userId="S::andrea.gjorevski@marshallcenter.org::7cd74d2f-8a7a-4151-bdb0-6061d650bb10" providerId="AD" clId="Web-{00000000-0000-0000-0000-000000000000}" dt="2026-08-25T14:32:32.380" v="60"/>
          <ac:spMkLst>
            <pc:docMk/>
            <pc:sldMk cId="0" sldId="661"/>
            <ac:spMk id="20" creationId="{CB226C7E-E173-B7DE-8A28-0958A75DAF78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21" creationId="{8DF8AE6E-38CD-4B2A-8E02-F099DD30EF40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22" creationId="{23293907-0F26-4752-BCD0-3AC2C5026383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34.590" v="102"/>
          <ac:spMkLst>
            <pc:docMk/>
            <pc:sldMk cId="0" sldId="661"/>
            <ac:spMk id="24" creationId="{891401DC-7AF6-42FA-BE31-CF773B6C8B2E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25" creationId="{A06D4B98-7FBD-4771-9C71-AE026D67023F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34.590" v="102"/>
          <ac:spMkLst>
            <pc:docMk/>
            <pc:sldMk cId="0" sldId="661"/>
            <ac:spMk id="26" creationId="{2B7203F0-D9CB-4774-B9D4-B3AB625DFBAD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29" creationId="{769201C5-687E-46FB-BA72-23BA40BFEE1E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31" creationId="{339141A8-FDFD-4ABE-A499-72C9669F4BE6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38" creationId="{8A439E11-755A-4258-859D-56A6B6AFCB66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42" creationId="{A7665D74-DFEA-412C-928C-F090E67084F3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43" creationId="{23293907-0F26-4752-BCD0-3AC2C5026383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44" creationId="{3E84BD56-679D-4E0C-9C9B-D694ABF07373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09.933" v="87"/>
          <ac:spMkLst>
            <pc:docMk/>
            <pc:sldMk cId="0" sldId="661"/>
            <ac:spMk id="45" creationId="{4CA07809-FD84-4293-BEDA-C920BB2A1F3F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46" creationId="{2335FEDF-EF88-4E68-9CF7-5A72EF32AFC2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09.933" v="87"/>
          <ac:spMkLst>
            <pc:docMk/>
            <pc:sldMk cId="0" sldId="661"/>
            <ac:spMk id="49" creationId="{1E32D174-F8A9-4FF0-8888-1B4F5E184961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51" creationId="{769201C5-687E-46FB-BA72-23BA40BFEE1E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7:30.891" v="128"/>
          <ac:spMkLst>
            <pc:docMk/>
            <pc:sldMk cId="0" sldId="661"/>
            <ac:spMk id="52" creationId="{837A7BE2-DF08-4ECE-A520-13927DBF4C5E}"/>
          </ac:spMkLst>
        </pc:spChg>
        <pc:spChg chg="add">
          <ac:chgData name="Gjorevski, Andrea Ms. CIV" userId="S::andrea.gjorevski@marshallcenter.org::7cd74d2f-8a7a-4151-bdb0-6061d650bb10" providerId="AD" clId="Web-{00000000-0000-0000-0000-000000000000}" dt="2026-08-25T14:35:09.933" v="87"/>
          <ac:spMkLst>
            <pc:docMk/>
            <pc:sldMk cId="0" sldId="661"/>
            <ac:spMk id="55" creationId="{8A439E11-755A-4258-859D-56A6B6AFCB66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57" creationId="{E916EF49-F958-4F28-A999-F8FA8D09AF86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59" creationId="{A7665D74-DFEA-412C-928C-F090E67084F3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61" creationId="{3E84BD56-679D-4E0C-9C9B-D694ABF07373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63" creationId="{2335FEDF-EF88-4E68-9CF7-5A72EF32AFC2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65" creationId="{03DB71A4-74AA-406D-9553-61C0C6D23689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23.543" v="95"/>
          <ac:spMkLst>
            <pc:docMk/>
            <pc:sldMk cId="0" sldId="661"/>
            <ac:spMk id="67" creationId="{DA9994C2-211B-4BF6-B6A0-D67471594EC1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09.933" v="87"/>
          <ac:spMkLst>
            <pc:docMk/>
            <pc:sldMk cId="0" sldId="661"/>
            <ac:spMk id="69" creationId="{837A7BE2-DF08-4ECE-A520-13927DBF4C5E}"/>
          </ac:spMkLst>
        </pc:spChg>
        <pc:spChg chg="add">
          <ac:chgData name="Gjorevski, Andrea Ms. CIV" userId="S::andrea.gjorevski@marshallcenter.org::7cd74d2f-8a7a-4151-bdb0-6061d650bb10" providerId="AD" clId="Web-{00000000-0000-0000-0000-000000000000}" dt="2026-08-25T14:35:03.417" v="86"/>
          <ac:spMkLst>
            <pc:docMk/>
            <pc:sldMk cId="0" sldId="661"/>
            <ac:spMk id="82" creationId="{B905CDE4-B751-4B3E-B625-6E59F8903414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09.933" v="87"/>
          <ac:spMkLst>
            <pc:docMk/>
            <pc:sldMk cId="0" sldId="661"/>
            <ac:spMk id="86" creationId="{CDC29AC1-2821-4FCC-B597-88DAF39C36FE}"/>
          </ac:spMkLst>
        </pc:spChg>
        <pc:spChg chg="add del">
          <ac:chgData name="Gjorevski, Andrea Ms. CIV" userId="S::andrea.gjorevski@marshallcenter.org::7cd74d2f-8a7a-4151-bdb0-6061d650bb10" providerId="AD" clId="Web-{00000000-0000-0000-0000-000000000000}" dt="2026-08-25T14:35:09.933" v="87"/>
          <ac:spMkLst>
            <pc:docMk/>
            <pc:sldMk cId="0" sldId="661"/>
            <ac:spMk id="94" creationId="{C8F10CB3-3B5E-4C7A-98CF-B87454DDFA39}"/>
          </ac:spMkLst>
        </pc:spChg>
        <pc:picChg chg="add mod">
          <ac:chgData name="Gjorevski, Andrea Ms. CIV" userId="S::andrea.gjorevski@marshallcenter.org::7cd74d2f-8a7a-4151-bdb0-6061d650bb10" providerId="AD" clId="Web-{00000000-0000-0000-0000-000000000000}" dt="2026-08-25T14:38:33.300" v="150" actId="1076"/>
          <ac:picMkLst>
            <pc:docMk/>
            <pc:sldMk cId="0" sldId="661"/>
            <ac:picMk id="2" creationId="{8839B1F0-B7DC-C64D-4EE8-CA3AB159D587}"/>
          </ac:picMkLst>
        </pc:picChg>
        <pc:picChg chg="add mod ord">
          <ac:chgData name="Gjorevski, Andrea Ms. CIV" userId="S::andrea.gjorevski@marshallcenter.org::7cd74d2f-8a7a-4151-bdb0-6061d650bb10" providerId="AD" clId="Web-{00000000-0000-0000-0000-000000000000}" dt="2026-08-25T14:38:31.831" v="149" actId="1076"/>
          <ac:picMkLst>
            <pc:docMk/>
            <pc:sldMk cId="0" sldId="661"/>
            <ac:picMk id="5" creationId="{8144DB50-F54D-7CBA-0161-79180DAE92AE}"/>
          </ac:picMkLst>
        </pc:picChg>
        <pc:picChg chg="add mod ord">
          <ac:chgData name="Gjorevski, Andrea Ms. CIV" userId="S::andrea.gjorevski@marshallcenter.org::7cd74d2f-8a7a-4151-bdb0-6061d650bb10" providerId="AD" clId="Web-{00000000-0000-0000-0000-000000000000}" dt="2026-08-25T14:38:14.737" v="145" actId="1076"/>
          <ac:picMkLst>
            <pc:docMk/>
            <pc:sldMk cId="0" sldId="661"/>
            <ac:picMk id="8" creationId="{548DDF9F-A274-3FD2-DB09-2FBB9956BE6C}"/>
          </ac:picMkLst>
        </pc:picChg>
        <pc:picChg chg="add mod">
          <ac:chgData name="Gjorevski, Andrea Ms. CIV" userId="S::andrea.gjorevski@marshallcenter.org::7cd74d2f-8a7a-4151-bdb0-6061d650bb10" providerId="AD" clId="Web-{00000000-0000-0000-0000-000000000000}" dt="2026-08-25T14:38:37.034" v="151" actId="1076"/>
          <ac:picMkLst>
            <pc:docMk/>
            <pc:sldMk cId="0" sldId="661"/>
            <ac:picMk id="12" creationId="{9F74F3DC-6FD2-B709-0274-E53461743388}"/>
          </ac:picMkLst>
        </pc:picChg>
        <pc:picChg chg="add mod">
          <ac:chgData name="Gjorevski, Andrea Ms. CIV" userId="S::andrea.gjorevski@marshallcenter.org::7cd74d2f-8a7a-4151-bdb0-6061d650bb10" providerId="AD" clId="Web-{00000000-0000-0000-0000-000000000000}" dt="2026-08-25T14:38:42.722" v="153" actId="1076"/>
          <ac:picMkLst>
            <pc:docMk/>
            <pc:sldMk cId="0" sldId="661"/>
            <ac:picMk id="16" creationId="{E18A25FE-0C56-7220-C2C5-CE8A8FC8C330}"/>
          </ac:picMkLst>
        </pc:picChg>
        <pc:picChg chg="add mod ord">
          <ac:chgData name="Gjorevski, Andrea Ms. CIV" userId="S::andrea.gjorevski@marshallcenter.org::7cd74d2f-8a7a-4151-bdb0-6061d650bb10" providerId="AD" clId="Web-{00000000-0000-0000-0000-000000000000}" dt="2026-08-25T14:38:00.189" v="140" actId="14100"/>
          <ac:picMkLst>
            <pc:docMk/>
            <pc:sldMk cId="0" sldId="661"/>
            <ac:picMk id="19" creationId="{C3CF502C-22C8-CE8F-1B55-3122A49F5A03}"/>
          </ac:picMkLst>
        </pc:picChg>
      </pc:sldChg>
      <pc:sldChg chg="del">
        <pc:chgData name="Gjorevski, Andrea Ms. CIV" userId="S::andrea.gjorevski@marshallcenter.org::7cd74d2f-8a7a-4151-bdb0-6061d650bb10" providerId="AD" clId="Web-{00000000-0000-0000-0000-000000000000}" dt="2026-08-25T14:41:36.369" v="209"/>
        <pc:sldMkLst>
          <pc:docMk/>
          <pc:sldMk cId="2995034696" sldId="663"/>
        </pc:sldMkLst>
      </pc:sldChg>
      <pc:sldChg chg="addSp modSp">
        <pc:chgData name="Gjorevski, Andrea Ms. CIV" userId="S::andrea.gjorevski@marshallcenter.org::7cd74d2f-8a7a-4151-bdb0-6061d650bb10" providerId="AD" clId="Web-{00000000-0000-0000-0000-000000000000}" dt="2026-08-25T14:41:53.823" v="210" actId="1076"/>
        <pc:sldMkLst>
          <pc:docMk/>
          <pc:sldMk cId="1058804962" sldId="664"/>
        </pc:sldMkLst>
        <pc:spChg chg="add mod">
          <ac:chgData name="Gjorevski, Andrea Ms. CIV" userId="S::andrea.gjorevski@marshallcenter.org::7cd74d2f-8a7a-4151-bdb0-6061d650bb10" providerId="AD" clId="Web-{00000000-0000-0000-0000-000000000000}" dt="2026-08-25T14:41:27.416" v="208" actId="1076"/>
          <ac:spMkLst>
            <pc:docMk/>
            <pc:sldMk cId="1058804962" sldId="664"/>
            <ac:spMk id="3" creationId="{D9CF7582-8CE5-6383-8C67-4D58239178FC}"/>
          </ac:spMkLst>
        </pc:spChg>
        <pc:spChg chg="mod">
          <ac:chgData name="Gjorevski, Andrea Ms. CIV" userId="S::andrea.gjorevski@marshallcenter.org::7cd74d2f-8a7a-4151-bdb0-6061d650bb10" providerId="AD" clId="Web-{00000000-0000-0000-0000-000000000000}" dt="2026-08-25T14:41:53.823" v="210" actId="1076"/>
          <ac:spMkLst>
            <pc:docMk/>
            <pc:sldMk cId="1058804962" sldId="664"/>
            <ac:spMk id="11" creationId="{A5BDBCD0-E175-9AD8-254B-8BABB10D4E8B}"/>
          </ac:spMkLst>
        </pc:spChg>
      </pc:sldChg>
    </pc:docChg>
  </pc:docChgLst>
  <pc:docChgLst>
    <pc:chgData name="Gjorevski, Andrea Ms. CIV" userId="S::andrea.gjorevski@marshallcenter.org::7cd74d2f-8a7a-4151-bdb0-6061d650bb10" providerId="AD" clId="Web-{7733516B-70C4-DA99-7DFD-5A4C291325DE}"/>
    <pc:docChg chg="modSld">
      <pc:chgData name="Gjorevski, Andrea Ms. CIV" userId="S::andrea.gjorevski@marshallcenter.org::7cd74d2f-8a7a-4151-bdb0-6061d650bb10" providerId="AD" clId="Web-{7733516B-70C4-DA99-7DFD-5A4C291325DE}" dt="2026-08-26T06:30:16.291" v="121" actId="20577"/>
      <pc:docMkLst>
        <pc:docMk/>
      </pc:docMkLst>
      <pc:sldChg chg="modSp">
        <pc:chgData name="Gjorevski, Andrea Ms. CIV" userId="S::andrea.gjorevski@marshallcenter.org::7cd74d2f-8a7a-4151-bdb0-6061d650bb10" providerId="AD" clId="Web-{7733516B-70C4-DA99-7DFD-5A4C291325DE}" dt="2026-08-26T06:30:16.291" v="121" actId="20577"/>
        <pc:sldMkLst>
          <pc:docMk/>
          <pc:sldMk cId="1058804962" sldId="664"/>
        </pc:sldMkLst>
        <pc:spChg chg="mod">
          <ac:chgData name="Gjorevski, Andrea Ms. CIV" userId="S::andrea.gjorevski@marshallcenter.org::7cd74d2f-8a7a-4151-bdb0-6061d650bb10" providerId="AD" clId="Web-{7733516B-70C4-DA99-7DFD-5A4C291325DE}" dt="2026-08-26T06:30:16.291" v="121" actId="20577"/>
          <ac:spMkLst>
            <pc:docMk/>
            <pc:sldMk cId="1058804962" sldId="664"/>
            <ac:spMk id="3" creationId="{D9CF7582-8CE5-6383-8C67-4D58239178FC}"/>
          </ac:spMkLst>
        </pc:spChg>
        <pc:spChg chg="mod">
          <ac:chgData name="Gjorevski, Andrea Ms. CIV" userId="S::andrea.gjorevski@marshallcenter.org::7cd74d2f-8a7a-4151-bdb0-6061d650bb10" providerId="AD" clId="Web-{7733516B-70C4-DA99-7DFD-5A4C291325DE}" dt="2026-08-26T06:27:18.629" v="33" actId="20577"/>
          <ac:spMkLst>
            <pc:docMk/>
            <pc:sldMk cId="1058804962" sldId="664"/>
            <ac:spMk id="11" creationId="{A5BDBCD0-E175-9AD8-254B-8BABB10D4E8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538C4-69D4-43E2-8AB8-37AA710E3801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D846E-9152-48C3-8971-3AAD657BB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357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BILC</a:t>
            </a:r>
          </a:p>
        </p:txBody>
      </p:sp>
    </p:spTree>
    <p:extLst>
      <p:ext uri="{BB962C8B-B14F-4D97-AF65-F5344CB8AC3E}">
        <p14:creationId xmlns:p14="http://schemas.microsoft.com/office/powerpoint/2010/main" val="4091168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B4CC1-D1AD-AC45-91B2-FE9415E8A8C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28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DEA8D-EAF3-BFFD-487A-8DF4E92C5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C261A8-8E5C-9F58-1CC4-D1000141C8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E5673F-2DAF-FFC1-5CEF-3868CACA41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A19A33B-7563-7F8B-A786-0B7A918364B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BILC</a:t>
            </a:r>
          </a:p>
        </p:txBody>
      </p:sp>
    </p:spTree>
    <p:extLst>
      <p:ext uri="{BB962C8B-B14F-4D97-AF65-F5344CB8AC3E}">
        <p14:creationId xmlns:p14="http://schemas.microsoft.com/office/powerpoint/2010/main" val="1768621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29C12-B77F-3F79-4BB2-13F1219F09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306D1-AF92-A2F6-7349-B82EA07C9E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9E4DA-6B5D-FF8D-67BC-6665480F7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18A07-6322-D512-A103-CF8C7B4E1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62541-23E4-BD9A-DA5B-0B80EF75A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594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6F574-1205-632C-576E-12219B6B5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5E30B-6595-BD39-C4CB-9EA20F0F0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E5AD7-2308-6F06-4C7C-1DCF6B927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F054A-4477-E2F5-E4FD-69021E14D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D89DC-575D-A693-AFCD-B6B664762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700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51456-1927-6F9F-1A69-1446F693F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D44FF4-6EC3-8277-03CF-F8B507B21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FC451-C434-97DB-5A05-C6EEDFB0F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0D0A21-889C-15FB-2B5A-E0C41D341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F0EC71-9BAE-262D-3EE9-1B9F89849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78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A9EF2-2AED-F064-DAB8-B883508B4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F090C-50AB-CDA4-496A-33F7B46D34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A161BF-3F70-D9FB-F10C-7F08FB10F9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B06F4A-F00F-C637-1A35-F155B34AC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C68C4-4BED-1F2C-9D7C-993FD98CF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6B7DE3-F952-9B2D-E661-FEC091A27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921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CB8F6-0C1C-8188-019F-BE36DA86D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0A7BF7-CFD2-6DAA-3EA9-A98BCB2788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B80D6D-6635-8AAE-9C33-26EB78268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2956AD-4799-A8B5-B5A5-59E2373719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168486-CA3B-89E1-083B-650E299B9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A355EA-A1F0-F2B9-9E75-E1A45CA65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054166-6B20-E953-1751-BEB4953D6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C32E96-93E3-4BDA-6FE3-FAF2EEF08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64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B1993-5DC7-36BA-85D5-7429DAB84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EF9DE6-C882-97E6-99EB-3816CED3A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5B9416-1E70-9A8D-2F93-21783901F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0C548E-A309-C477-F1CB-ECD0C0087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758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190EBC-B61E-BF53-F25F-5F1FF60E7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54C3CB-F840-D9D7-37CA-866758BF8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9C0E1B-B2D6-D71D-74EF-3F5862788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489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82E93-8830-A259-3DF4-B20A8F065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434C9-FFC0-81C1-AE38-650E98742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0AD69-464B-94FF-14AD-1DA900E287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146868-3DC8-2464-B128-2354DE6E1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97F06A-A71D-5F8A-6D3E-E91178415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4D78C1-937F-E3CC-BE75-7718B894A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374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94AF3-E716-F943-54A7-11E59BB4D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01585A-A95D-48F4-B5F5-DC36B1550D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825CD4-B1B2-396D-A992-806E43AF86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103641-42DC-BE3D-EBCF-BDAE178DF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CF2DA8-A8A6-7E44-6598-B4B1328B6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7BDBBB-6272-1D47-08F3-1713C6ACF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050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AD129-E5BD-B518-B97F-A92743780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AD962C-B25F-5704-65A2-5C9ED35D40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35EDAD-02B6-668C-40D5-17DDE9012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D6C3C-9CAE-5297-0C19-854914F44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83640-44FE-8901-4969-7AFD5C008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24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A3A34-F2F9-22B1-EA2D-AE2B1BD34B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5F6A0C-2659-6622-C55E-1BF5640739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811F1-4E3B-486C-E399-FC7517E46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24CB1-2A9E-6383-B5C3-1406C5488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EF688-93A4-8272-E7D2-70440042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951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4203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546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5629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1458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120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605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1842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228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7985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183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6659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8B838B-7424-92FF-A1D5-92027A277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5C43EF-5285-CBA9-2292-92DDFA60D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832E41-634D-99B0-0EF1-BEAE419B97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CAE467-6356-4F16-9BB3-0E4359E6452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122FF-07C8-D9CF-7FD8-4EECF23EB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64D9C-4128-888B-D1DD-17AD226D76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CD9E42-AC67-4429-A18C-93F9BD1CA1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0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5584D-7D79-4248-9986-4CA35242F94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90046-DA73-4BBF-84B5-C08E6F751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71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hyperlink" Target="http://www.pngall.com/spain-flag-pn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flickr.com/photos/nato/23070019171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nam11.safelinks.protection.outlook.com/?url=https://www.iltaonline.com/events/EventDetails.aspx?id%3D2080036&amp;data=05|02|Andrea.Gjorevski@marshallcenter.org|1fbf192dbed9410a67ba08df01a6d23d|f787e345d8744f5b8b8fd2c14a60f178|0|0|639231488140657568|Unknown|TWFpbGZsb3d8eyJFbXB0eU1hcGkiOnRydWUsIlYiOiIwLjAuMDAwMCIsIlAiOiJXaW4zMiIsIkFOIjoiTWFpbCIsIldUIjoyfQ%3D%3D|0|||&amp;sdata=Ye38%2BSKt6e14Lce17C4Ue7Njzxa6EGl0oU1epWBvXJk%3D&amp;reserved=0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s://www.iltaonline.com/page/ILTAWebinarSeri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06740A-E2AE-9FA2-8E68-7B27916E4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" name="Rectangle 121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AF510-1F89-698E-F51F-5D5B4046B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1067543"/>
            <a:ext cx="3734014" cy="356616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800" b="1">
                <a:effectLst/>
              </a:rPr>
              <a:t>Panel</a:t>
            </a:r>
            <a:r>
              <a:rPr lang="en-US" sz="3800" b="1"/>
              <a:t> B</a:t>
            </a:r>
            <a:r>
              <a:rPr lang="en-US" sz="3800" b="1" dirty="0">
                <a:ea typeface="Calibri Light"/>
                <a:cs typeface="Calibri Light"/>
              </a:rPr>
              <a:t/>
            </a:r>
            <a:br>
              <a:rPr lang="en-US" sz="3800" b="1" dirty="0">
                <a:ea typeface="Calibri Light"/>
                <a:cs typeface="Calibri Light"/>
              </a:rPr>
            </a:br>
            <a:r>
              <a:rPr lang="en-US" sz="3800" b="1" dirty="0"/>
              <a:t/>
            </a:r>
            <a:br>
              <a:rPr lang="en-US" sz="3800" b="1" dirty="0"/>
            </a:br>
            <a:r>
              <a:rPr lang="en-US" sz="3800" b="1"/>
              <a:t>Authentic </a:t>
            </a:r>
            <a:r>
              <a:rPr lang="en-US" sz="3800" b="1" dirty="0"/>
              <a:t>language and English as a Lingua Franca (ELF) considerations</a:t>
            </a:r>
          </a:p>
          <a:p>
            <a:endParaRPr lang="en-US" sz="3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859D13-E96A-985A-E3A1-0D26D0C269EC}"/>
              </a:ext>
            </a:extLst>
          </p:cNvPr>
          <p:cNvSpPr txBox="1"/>
          <p:nvPr/>
        </p:nvSpPr>
        <p:spPr>
          <a:xfrm>
            <a:off x="890339" y="4636008"/>
            <a:ext cx="3734014" cy="1572768"/>
          </a:xfrm>
          <a:prstGeom prst="rect">
            <a:avLst/>
          </a:prstGeom>
        </p:spPr>
        <p:txBody>
          <a:bodyPr rot="0" spcFirstLastPara="0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/>
              <a:t>Moderator:  </a:t>
            </a:r>
            <a:r>
              <a:rPr lang="en-US" sz="2400" b="1"/>
              <a:t> Peggy Garza</a:t>
            </a:r>
            <a:endParaRPr lang="en-US" sz="2400"/>
          </a:p>
        </p:txBody>
      </p:sp>
      <p:sp>
        <p:nvSpPr>
          <p:cNvPr id="124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1B07AE-C86B-32B8-A529-530F7AFA6B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3549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09514A-A9EA-69B6-2C6A-9CFBBAFFF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224" y="4534830"/>
            <a:ext cx="582161" cy="54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4064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7072C6D-2CAD-C0CB-344A-0728EF167744}"/>
              </a:ext>
            </a:extLst>
          </p:cNvPr>
          <p:cNvSpPr txBox="1"/>
          <p:nvPr/>
        </p:nvSpPr>
        <p:spPr>
          <a:xfrm>
            <a:off x="598912" y="357131"/>
            <a:ext cx="4426755" cy="7612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32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Panel Members: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81F3642D-13C8-47D1-8141-3F5A7CEBA89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1975" y="361702"/>
            <a:ext cx="1691640" cy="1691640"/>
          </a:xfrm>
          <a:custGeom>
            <a:avLst/>
            <a:gdLst>
              <a:gd name="connsiteX0" fmla="*/ 845820 w 1691640"/>
              <a:gd name="connsiteY0" fmla="*/ 0 h 1691640"/>
              <a:gd name="connsiteX1" fmla="*/ 1691640 w 1691640"/>
              <a:gd name="connsiteY1" fmla="*/ 845820 h 1691640"/>
              <a:gd name="connsiteX2" fmla="*/ 845820 w 1691640"/>
              <a:gd name="connsiteY2" fmla="*/ 1691640 h 1691640"/>
              <a:gd name="connsiteX3" fmla="*/ 0 w 1691640"/>
              <a:gd name="connsiteY3" fmla="*/ 845820 h 1691640"/>
              <a:gd name="connsiteX4" fmla="*/ 845820 w 1691640"/>
              <a:gd name="connsiteY4" fmla="*/ 0 h 1691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1640" h="1691640">
                <a:moveTo>
                  <a:pt x="845820" y="0"/>
                </a:moveTo>
                <a:cubicBezTo>
                  <a:pt x="1312954" y="0"/>
                  <a:pt x="1691640" y="378686"/>
                  <a:pt x="1691640" y="845820"/>
                </a:cubicBezTo>
                <a:cubicBezTo>
                  <a:pt x="1691640" y="1312954"/>
                  <a:pt x="1312954" y="1691640"/>
                  <a:pt x="845820" y="1691640"/>
                </a:cubicBezTo>
                <a:cubicBezTo>
                  <a:pt x="378687" y="1691640"/>
                  <a:pt x="0" y="1312954"/>
                  <a:pt x="0" y="845820"/>
                </a:cubicBezTo>
                <a:cubicBezTo>
                  <a:pt x="0" y="378686"/>
                  <a:pt x="378687" y="0"/>
                  <a:pt x="84582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89B72F-6678-0855-E479-666F55A18C31}"/>
              </a:ext>
            </a:extLst>
          </p:cNvPr>
          <p:cNvSpPr txBox="1"/>
          <p:nvPr/>
        </p:nvSpPr>
        <p:spPr>
          <a:xfrm>
            <a:off x="426192" y="1211685"/>
            <a:ext cx="5500806" cy="27456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sv" sz="2800" dirty="0">
                <a:latin typeface="Arial" panose="020B0604020202020204" pitchFamily="34" charset="0"/>
                <a:cs typeface="Arial" panose="020B0604020202020204" pitchFamily="34" charset="0"/>
              </a:rPr>
              <a:t>Karl Testor, AUT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fi" sz="2800" dirty="0">
                <a:latin typeface="Arial" panose="020B0604020202020204" pitchFamily="34" charset="0"/>
                <a:cs typeface="Arial" panose="020B0604020202020204" pitchFamily="34" charset="0"/>
              </a:rPr>
              <a:t>Dorte Fensteen Nielsen, DNK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sv" sz="2800" dirty="0">
                <a:latin typeface="Arial" panose="020B0604020202020204" pitchFamily="34" charset="0"/>
                <a:cs typeface="Arial" panose="020B0604020202020204" pitchFamily="34" charset="0"/>
              </a:rPr>
              <a:t>Maria Luisa Alía Alberca, ESP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fi" sz="2800" dirty="0">
                <a:latin typeface="Arial" panose="020B0604020202020204" pitchFamily="34" charset="0"/>
                <a:cs typeface="Arial" panose="020B0604020202020204" pitchFamily="34" charset="0"/>
              </a:rPr>
              <a:t>Tamar Shavlakadze, GEO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fi" sz="2800" dirty="0">
                <a:latin typeface="Arial" panose="020B0604020202020204" pitchFamily="34" charset="0"/>
                <a:cs typeface="Arial" panose="020B0604020202020204" pitchFamily="34" charset="0"/>
              </a:rPr>
              <a:t>Daniel Neto, PRT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fi" sz="2800" dirty="0">
                <a:latin typeface="Arial" panose="020B0604020202020204" pitchFamily="34" charset="0"/>
                <a:cs typeface="Arial" panose="020B0604020202020204" pitchFamily="34" charset="0"/>
              </a:rPr>
              <a:t>Maria Celusnakova, SVK</a:t>
            </a:r>
          </a:p>
          <a:p>
            <a:pPr marL="57150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0" marR="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dirty="0">
              <a:effectLst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97383" y="197110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98E915F0-311A-4BDD-94EC-B0A3D6A3C5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33788" y="2715337"/>
            <a:ext cx="2743200" cy="2743200"/>
          </a:xfrm>
          <a:custGeom>
            <a:avLst/>
            <a:gdLst>
              <a:gd name="connsiteX0" fmla="*/ 1371600 w 2743200"/>
              <a:gd name="connsiteY0" fmla="*/ 0 h 2743200"/>
              <a:gd name="connsiteX1" fmla="*/ 2743200 w 2743200"/>
              <a:gd name="connsiteY1" fmla="*/ 1371600 h 2743200"/>
              <a:gd name="connsiteX2" fmla="*/ 1371600 w 2743200"/>
              <a:gd name="connsiteY2" fmla="*/ 2743200 h 2743200"/>
              <a:gd name="connsiteX3" fmla="*/ 0 w 2743200"/>
              <a:gd name="connsiteY3" fmla="*/ 1371600 h 2743200"/>
              <a:gd name="connsiteX4" fmla="*/ 1371600 w 2743200"/>
              <a:gd name="connsiteY4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0" h="2743200">
                <a:moveTo>
                  <a:pt x="1371600" y="0"/>
                </a:moveTo>
                <a:cubicBezTo>
                  <a:pt x="2129114" y="0"/>
                  <a:pt x="2743200" y="614087"/>
                  <a:pt x="2743200" y="1371600"/>
                </a:cubicBezTo>
                <a:cubicBezTo>
                  <a:pt x="2743200" y="2129114"/>
                  <a:pt x="2129114" y="2743200"/>
                  <a:pt x="1371600" y="2743200"/>
                </a:cubicBezTo>
                <a:cubicBezTo>
                  <a:pt x="614087" y="2743200"/>
                  <a:pt x="0" y="2129114"/>
                  <a:pt x="0" y="1371600"/>
                </a:cubicBezTo>
                <a:cubicBezTo>
                  <a:pt x="0" y="614087"/>
                  <a:pt x="614087" y="0"/>
                  <a:pt x="13716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EF1CD662-C732-41EB-A08A-EFB9E7EB89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8624" y="2"/>
            <a:ext cx="3913376" cy="3281569"/>
          </a:xfrm>
          <a:custGeom>
            <a:avLst/>
            <a:gdLst>
              <a:gd name="connsiteX0" fmla="*/ 267865 w 3913376"/>
              <a:gd name="connsiteY0" fmla="*/ 0 h 3281569"/>
              <a:gd name="connsiteX1" fmla="*/ 3913376 w 3913376"/>
              <a:gd name="connsiteY1" fmla="*/ 0 h 3281569"/>
              <a:gd name="connsiteX2" fmla="*/ 3913376 w 3913376"/>
              <a:gd name="connsiteY2" fmla="*/ 2499938 h 3281569"/>
              <a:gd name="connsiteX3" fmla="*/ 3794714 w 3913376"/>
              <a:gd name="connsiteY3" fmla="*/ 2630499 h 3281569"/>
              <a:gd name="connsiteX4" fmla="*/ 2222892 w 3913376"/>
              <a:gd name="connsiteY4" fmla="*/ 3281569 h 3281569"/>
              <a:gd name="connsiteX5" fmla="*/ 0 w 3913376"/>
              <a:gd name="connsiteY5" fmla="*/ 1058677 h 3281569"/>
              <a:gd name="connsiteX6" fmla="*/ 174686 w 3913376"/>
              <a:gd name="connsiteY6" fmla="*/ 193427 h 328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69196" y="2550745"/>
            <a:ext cx="3072384" cy="30723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CDC29AC1-2821-4FCC-B597-88DAF39C36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00930" y="4604085"/>
            <a:ext cx="4281112" cy="2253913"/>
          </a:xfrm>
          <a:custGeom>
            <a:avLst/>
            <a:gdLst>
              <a:gd name="connsiteX0" fmla="*/ 2140556 w 4281112"/>
              <a:gd name="connsiteY0" fmla="*/ 0 h 2253913"/>
              <a:gd name="connsiteX1" fmla="*/ 4281112 w 4281112"/>
              <a:gd name="connsiteY1" fmla="*/ 2140556 h 2253913"/>
              <a:gd name="connsiteX2" fmla="*/ 4275388 w 4281112"/>
              <a:gd name="connsiteY2" fmla="*/ 2253913 h 2253913"/>
              <a:gd name="connsiteX3" fmla="*/ 5724 w 4281112"/>
              <a:gd name="connsiteY3" fmla="*/ 2253913 h 2253913"/>
              <a:gd name="connsiteX4" fmla="*/ 0 w 4281112"/>
              <a:gd name="connsiteY4" fmla="*/ 2140556 h 2253913"/>
              <a:gd name="connsiteX5" fmla="*/ 2140556 w 4281112"/>
              <a:gd name="connsiteY5" fmla="*/ 0 h 225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1112" h="2253913">
                <a:moveTo>
                  <a:pt x="2140556" y="0"/>
                </a:moveTo>
                <a:cubicBezTo>
                  <a:pt x="3322752" y="0"/>
                  <a:pt x="4281112" y="958360"/>
                  <a:pt x="4281112" y="2140556"/>
                </a:cubicBezTo>
                <a:lnTo>
                  <a:pt x="4275388" y="2253913"/>
                </a:lnTo>
                <a:lnTo>
                  <a:pt x="5724" y="2253913"/>
                </a:lnTo>
                <a:lnTo>
                  <a:pt x="0" y="2140556"/>
                </a:lnTo>
                <a:cubicBezTo>
                  <a:pt x="0" y="958360"/>
                  <a:pt x="958360" y="0"/>
                  <a:pt x="214055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0640CCAE-325C-4DD0-BB26-38BF690F3B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50935"/>
            <a:ext cx="1732108" cy="2175118"/>
          </a:xfrm>
          <a:custGeom>
            <a:avLst/>
            <a:gdLst>
              <a:gd name="connsiteX0" fmla="*/ 644549 w 1732108"/>
              <a:gd name="connsiteY0" fmla="*/ 0 h 2175118"/>
              <a:gd name="connsiteX1" fmla="*/ 1732108 w 1732108"/>
              <a:gd name="connsiteY1" fmla="*/ 1087559 h 2175118"/>
              <a:gd name="connsiteX2" fmla="*/ 644549 w 1732108"/>
              <a:gd name="connsiteY2" fmla="*/ 2175118 h 2175118"/>
              <a:gd name="connsiteX3" fmla="*/ 36485 w 1732108"/>
              <a:gd name="connsiteY3" fmla="*/ 1989380 h 2175118"/>
              <a:gd name="connsiteX4" fmla="*/ 0 w 1732108"/>
              <a:gd name="connsiteY4" fmla="*/ 1959278 h 2175118"/>
              <a:gd name="connsiteX5" fmla="*/ 0 w 1732108"/>
              <a:gd name="connsiteY5" fmla="*/ 215841 h 2175118"/>
              <a:gd name="connsiteX6" fmla="*/ 36485 w 1732108"/>
              <a:gd name="connsiteY6" fmla="*/ 185738 h 2175118"/>
              <a:gd name="connsiteX7" fmla="*/ 644549 w 1732108"/>
              <a:gd name="connsiteY7" fmla="*/ 0 h 2175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2108" h="2175118">
                <a:moveTo>
                  <a:pt x="644549" y="0"/>
                </a:moveTo>
                <a:cubicBezTo>
                  <a:pt x="1245191" y="0"/>
                  <a:pt x="1732108" y="486917"/>
                  <a:pt x="1732108" y="1087559"/>
                </a:cubicBezTo>
                <a:cubicBezTo>
                  <a:pt x="1732108" y="1688201"/>
                  <a:pt x="1245191" y="2175118"/>
                  <a:pt x="644549" y="2175118"/>
                </a:cubicBezTo>
                <a:cubicBezTo>
                  <a:pt x="419308" y="2175118"/>
                  <a:pt x="210060" y="2106646"/>
                  <a:pt x="36485" y="1989380"/>
                </a:cubicBezTo>
                <a:lnTo>
                  <a:pt x="0" y="1959278"/>
                </a:lnTo>
                <a:lnTo>
                  <a:pt x="0" y="215841"/>
                </a:lnTo>
                <a:lnTo>
                  <a:pt x="36485" y="185738"/>
                </a:lnTo>
                <a:cubicBezTo>
                  <a:pt x="210060" y="68473"/>
                  <a:pt x="419308" y="0"/>
                  <a:pt x="644549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49AC9A43-F5C5-4703-A0F0-78CBB9542E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414950"/>
            <a:ext cx="1568092" cy="1847088"/>
          </a:xfrm>
          <a:custGeom>
            <a:avLst/>
            <a:gdLst>
              <a:gd name="connsiteX0" fmla="*/ 644548 w 1568092"/>
              <a:gd name="connsiteY0" fmla="*/ 0 h 1847088"/>
              <a:gd name="connsiteX1" fmla="*/ 1568092 w 1568092"/>
              <a:gd name="connsiteY1" fmla="*/ 923544 h 1847088"/>
              <a:gd name="connsiteX2" fmla="*/ 644548 w 1568092"/>
              <a:gd name="connsiteY2" fmla="*/ 1847088 h 1847088"/>
              <a:gd name="connsiteX3" fmla="*/ 128186 w 1568092"/>
              <a:gd name="connsiteY3" fmla="*/ 1689361 h 1847088"/>
              <a:gd name="connsiteX4" fmla="*/ 0 w 1568092"/>
              <a:gd name="connsiteY4" fmla="*/ 1583598 h 1847088"/>
              <a:gd name="connsiteX5" fmla="*/ 0 w 1568092"/>
              <a:gd name="connsiteY5" fmla="*/ 263490 h 1847088"/>
              <a:gd name="connsiteX6" fmla="*/ 128186 w 1568092"/>
              <a:gd name="connsiteY6" fmla="*/ 157727 h 1847088"/>
              <a:gd name="connsiteX7" fmla="*/ 644548 w 1568092"/>
              <a:gd name="connsiteY7" fmla="*/ 0 h 1847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8092" h="1847088">
                <a:moveTo>
                  <a:pt x="644548" y="0"/>
                </a:moveTo>
                <a:cubicBezTo>
                  <a:pt x="1154607" y="0"/>
                  <a:pt x="1568092" y="413485"/>
                  <a:pt x="1568092" y="923544"/>
                </a:cubicBezTo>
                <a:cubicBezTo>
                  <a:pt x="1568092" y="1433603"/>
                  <a:pt x="1154607" y="1847088"/>
                  <a:pt x="644548" y="1847088"/>
                </a:cubicBezTo>
                <a:cubicBezTo>
                  <a:pt x="453276" y="1847088"/>
                  <a:pt x="275584" y="1788942"/>
                  <a:pt x="128186" y="1689361"/>
                </a:cubicBezTo>
                <a:lnTo>
                  <a:pt x="0" y="1583598"/>
                </a:lnTo>
                <a:lnTo>
                  <a:pt x="0" y="263490"/>
                </a:lnTo>
                <a:lnTo>
                  <a:pt x="128186" y="157727"/>
                </a:lnTo>
                <a:cubicBezTo>
                  <a:pt x="275584" y="58147"/>
                  <a:pt x="453276" y="0"/>
                  <a:pt x="64454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Clipart - Flag of Slovakia">
            <a:extLst>
              <a:ext uri="{FF2B5EF4-FFF2-40B4-BE49-F238E27FC236}">
                <a16:creationId xmlns:a16="http://schemas.microsoft.com/office/drawing/2014/main" id="{8144DB50-F54D-7CBA-0161-79180DAE9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25" y="4920393"/>
            <a:ext cx="1295394" cy="8635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BE28351C-7EEF-428E-9B7A-5CC84F3362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66382" y="4769538"/>
            <a:ext cx="3950208" cy="2088462"/>
          </a:xfrm>
          <a:custGeom>
            <a:avLst/>
            <a:gdLst>
              <a:gd name="connsiteX0" fmla="*/ 1975104 w 3950208"/>
              <a:gd name="connsiteY0" fmla="*/ 0 h 2088462"/>
              <a:gd name="connsiteX1" fmla="*/ 3950208 w 3950208"/>
              <a:gd name="connsiteY1" fmla="*/ 1975104 h 2088462"/>
              <a:gd name="connsiteX2" fmla="*/ 3944484 w 3950208"/>
              <a:gd name="connsiteY2" fmla="*/ 2088462 h 2088462"/>
              <a:gd name="connsiteX3" fmla="*/ 5724 w 3950208"/>
              <a:gd name="connsiteY3" fmla="*/ 2088462 h 2088462"/>
              <a:gd name="connsiteX4" fmla="*/ 0 w 3950208"/>
              <a:gd name="connsiteY4" fmla="*/ 1975104 h 2088462"/>
              <a:gd name="connsiteX5" fmla="*/ 1975104 w 3950208"/>
              <a:gd name="connsiteY5" fmla="*/ 0 h 208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B0B0DBC8-B5F0-40AE-A3D3-BCD504119D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09416" y="4131546"/>
            <a:ext cx="3178912" cy="2726454"/>
          </a:xfrm>
          <a:custGeom>
            <a:avLst/>
            <a:gdLst>
              <a:gd name="connsiteX0" fmla="*/ 1837818 w 3178912"/>
              <a:gd name="connsiteY0" fmla="*/ 0 h 2726454"/>
              <a:gd name="connsiteX1" fmla="*/ 3137352 w 3178912"/>
              <a:gd name="connsiteY1" fmla="*/ 538285 h 2726454"/>
              <a:gd name="connsiteX2" fmla="*/ 3178912 w 3178912"/>
              <a:gd name="connsiteY2" fmla="*/ 584013 h 2726454"/>
              <a:gd name="connsiteX3" fmla="*/ 3178912 w 3178912"/>
              <a:gd name="connsiteY3" fmla="*/ 2726454 h 2726454"/>
              <a:gd name="connsiteX4" fmla="*/ 229483 w 3178912"/>
              <a:gd name="connsiteY4" fmla="*/ 2726454 h 2726454"/>
              <a:gd name="connsiteX5" fmla="*/ 221815 w 3178912"/>
              <a:gd name="connsiteY5" fmla="*/ 2713832 h 2726454"/>
              <a:gd name="connsiteX6" fmla="*/ 0 w 3178912"/>
              <a:gd name="connsiteY6" fmla="*/ 1837818 h 2726454"/>
              <a:gd name="connsiteX7" fmla="*/ 1837818 w 3178912"/>
              <a:gd name="connsiteY7" fmla="*/ 0 h 2726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 descr="Free picture: flag, Denmark">
            <a:extLst>
              <a:ext uri="{FF2B5EF4-FFF2-40B4-BE49-F238E27FC236}">
                <a16:creationId xmlns:a16="http://schemas.microsoft.com/office/drawing/2014/main" id="{548DDF9F-A274-3FD2-DB09-2FBB9956BE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9351" y="755973"/>
            <a:ext cx="1166701" cy="8802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 descr="Free picture: flag, Portugal">
            <a:extLst>
              <a:ext uri="{FF2B5EF4-FFF2-40B4-BE49-F238E27FC236}">
                <a16:creationId xmlns:a16="http://schemas.microsoft.com/office/drawing/2014/main" id="{9F74F3DC-6FD2-B709-0274-E534617433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3920" y="5570371"/>
            <a:ext cx="1294516" cy="8630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55C6C13-8A41-8604-6DCE-D1BD62A0F65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752"/>
          <a:stretch>
            <a:fillRect/>
          </a:stretch>
        </p:blipFill>
        <p:spPr>
          <a:xfrm>
            <a:off x="6680580" y="3749267"/>
            <a:ext cx="1249616" cy="7645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561B3FA-2CF3-F0AC-CC9E-BFE77B619C0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955" b="1955"/>
          <a:stretch>
            <a:fillRect/>
          </a:stretch>
        </p:blipFill>
        <p:spPr>
          <a:xfrm>
            <a:off x="6043389" y="810941"/>
            <a:ext cx="1128811" cy="6995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839B1F0-B7DC-C64D-4EE8-CA3AB159D5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tretch>
            <a:fillRect/>
          </a:stretch>
        </p:blipFill>
        <p:spPr>
          <a:xfrm>
            <a:off x="10080477" y="5288161"/>
            <a:ext cx="1265982" cy="8434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6785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78C87-2053-8A37-4132-93FD28DCD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2371E9-064F-C6CE-63D5-36CD7ABA6C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rcRect l="17016" r="17016"/>
          <a:stretch>
            <a:fillRect/>
          </a:stretch>
        </p:blipFill>
        <p:spPr>
          <a:xfrm flipH="1">
            <a:off x="0" y="10"/>
            <a:ext cx="6802133" cy="6867296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4CCFF5-65E8-B3DD-6AD8-599391950E3A}"/>
              </a:ext>
            </a:extLst>
          </p:cNvPr>
          <p:cNvSpPr/>
          <p:nvPr/>
        </p:nvSpPr>
        <p:spPr>
          <a:xfrm rot="16200000">
            <a:off x="-426720" y="1351280"/>
            <a:ext cx="1036320" cy="193040"/>
          </a:xfrm>
          <a:prstGeom prst="rect">
            <a:avLst/>
          </a:prstGeom>
          <a:solidFill>
            <a:srgbClr val="3E1C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910BE0-A0C6-605B-9879-8B09F2F895BE}"/>
              </a:ext>
            </a:extLst>
          </p:cNvPr>
          <p:cNvSpPr txBox="1"/>
          <p:nvPr/>
        </p:nvSpPr>
        <p:spPr>
          <a:xfrm>
            <a:off x="6632925" y="848335"/>
            <a:ext cx="5194610" cy="517064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buFont typeface=""/>
              <a:buAutoNum type="arabicPeriod"/>
            </a:pPr>
            <a:r>
              <a:rPr lang="en-US" sz="2400" i="0" dirty="0">
                <a:solidFill>
                  <a:srgbClr val="0D0D0D"/>
                </a:solidFill>
                <a:latin typeface="Arial" panose="020B0604020202020204" pitchFamily="34" charset="0"/>
                <a:ea typeface="-apple-system-body"/>
                <a:cs typeface="Arial" panose="020B0604020202020204" pitchFamily="34" charset="0"/>
              </a:rPr>
              <a:t>How does your nation interpret best practices guidance on authenticity and NATO English?</a:t>
            </a:r>
          </a:p>
          <a:p>
            <a:pPr>
              <a:buAutoNum type="arabicPeriod"/>
            </a:pPr>
            <a:endParaRPr lang="en-US" sz="2400" dirty="0">
              <a:solidFill>
                <a:srgbClr val="0D0D0D"/>
              </a:solidFill>
              <a:latin typeface="Arial" panose="020B0604020202020204" pitchFamily="34" charset="0"/>
              <a:ea typeface="-apple-system-body"/>
              <a:cs typeface="Arial" panose="020B0604020202020204" pitchFamily="34" charset="0"/>
            </a:endParaRPr>
          </a:p>
          <a:p>
            <a:pPr algn="l">
              <a:buFont typeface=""/>
              <a:buAutoNum type="arabicPeriod"/>
            </a:pPr>
            <a:r>
              <a:rPr lang="en-US" sz="2400" i="0" dirty="0">
                <a:solidFill>
                  <a:srgbClr val="0D0D0D"/>
                </a:solidFill>
                <a:latin typeface="Arial" panose="020B0604020202020204" pitchFamily="34" charset="0"/>
                <a:ea typeface="-apple-system-body"/>
                <a:cs typeface="Arial" panose="020B0604020202020204" pitchFamily="34" charset="0"/>
              </a:rPr>
              <a:t>How does your nation incorporate native and non-native speakers?</a:t>
            </a:r>
          </a:p>
          <a:p>
            <a:pPr>
              <a:buAutoNum type="arabicPeriod"/>
            </a:pPr>
            <a:endParaRPr lang="en-US" sz="2400" dirty="0">
              <a:solidFill>
                <a:srgbClr val="0D0D0D"/>
              </a:solidFill>
              <a:latin typeface="Arial" panose="020B0604020202020204" pitchFamily="34" charset="0"/>
              <a:ea typeface="-apple-system-body"/>
              <a:cs typeface="Arial" panose="020B0604020202020204" pitchFamily="34" charset="0"/>
            </a:endParaRPr>
          </a:p>
          <a:p>
            <a:pPr>
              <a:buFont typeface=""/>
              <a:buAutoNum type="arabicPeriod"/>
            </a:pPr>
            <a:r>
              <a:rPr lang="en-US" sz="2400" i="0" dirty="0">
                <a:solidFill>
                  <a:srgbClr val="0D0D0D"/>
                </a:solidFill>
                <a:latin typeface="Arial" panose="020B0604020202020204" pitchFamily="34" charset="0"/>
                <a:ea typeface="-apple-system-body"/>
                <a:cs typeface="Arial" panose="020B0604020202020204" pitchFamily="34" charset="0"/>
              </a:rPr>
              <a:t>How does your nation use AI-generated listening materials?</a:t>
            </a:r>
            <a:endParaRPr lang="en-US" sz="2400" dirty="0">
              <a:solidFill>
                <a:srgbClr val="0D0D0D"/>
              </a:solidFill>
              <a:latin typeface="Arial" panose="020B0604020202020204" pitchFamily="34" charset="0"/>
              <a:ea typeface="-apple-system-body"/>
              <a:cs typeface="Arial" panose="020B0604020202020204" pitchFamily="34" charset="0"/>
            </a:endParaRPr>
          </a:p>
          <a:p>
            <a:pPr algn="l">
              <a:buAutoNum type="arabicPeriod"/>
            </a:pPr>
            <a:endParaRPr lang="en-US" sz="2400" i="0" dirty="0">
              <a:solidFill>
                <a:srgbClr val="0D0D0D"/>
              </a:solidFill>
              <a:latin typeface="Arial" panose="020B0604020202020204" pitchFamily="34" charset="0"/>
              <a:ea typeface="-apple-system-body"/>
              <a:cs typeface="Arial" panose="020B0604020202020204" pitchFamily="34" charset="0"/>
            </a:endParaRPr>
          </a:p>
          <a:p>
            <a:pPr algn="l">
              <a:buFont typeface=""/>
              <a:buAutoNum type="arabicPeriod"/>
            </a:pPr>
            <a:r>
              <a:rPr lang="en-US" sz="2400" i="0" dirty="0">
                <a:solidFill>
                  <a:srgbClr val="0D0D0D"/>
                </a:solidFill>
                <a:latin typeface="Arial" panose="020B0604020202020204" pitchFamily="34" charset="0"/>
                <a:ea typeface="-apple-system-body"/>
                <a:cs typeface="Arial" panose="020B0604020202020204" pitchFamily="34" charset="0"/>
              </a:rPr>
              <a:t>What role should AI play in creating and modifying listening tests?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3019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B37204-6E7A-648D-10F4-14604C4F6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5BDBCD0-E175-9AD8-254B-8BABB10D4E8B}"/>
              </a:ext>
            </a:extLst>
          </p:cNvPr>
          <p:cNvSpPr txBox="1"/>
          <p:nvPr/>
        </p:nvSpPr>
        <p:spPr>
          <a:xfrm>
            <a:off x="1058163" y="665127"/>
            <a:ext cx="9878919" cy="130292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800"/>
              </a:spcAft>
            </a:pPr>
            <a:r>
              <a:rPr lang="en-US" sz="3600" kern="100">
                <a:solidFill>
                  <a:schemeClr val="bg1"/>
                </a:solidFill>
                <a:latin typeface="Aptos" panose="02110004020202020204"/>
                <a:ea typeface="Aptos" panose="02110004020202020204"/>
                <a:cs typeface="Times New Roman"/>
              </a:rPr>
              <a:t>Resource:</a:t>
            </a:r>
            <a:endParaRPr lang="en-US" sz="3600" kern="100">
              <a:solidFill>
                <a:schemeClr val="bg1"/>
              </a:solidFill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en-US" sz="3600" kern="100" dirty="0">
              <a:solidFill>
                <a:schemeClr val="bg1"/>
              </a:solidFill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CF7582-8CE5-6383-8C67-4D58239178FC}"/>
              </a:ext>
            </a:extLst>
          </p:cNvPr>
          <p:cNvSpPr txBox="1"/>
          <p:nvPr/>
        </p:nvSpPr>
        <p:spPr>
          <a:xfrm>
            <a:off x="1058163" y="1309117"/>
            <a:ext cx="10913132" cy="579645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endParaRPr lang="en-GB" sz="2000" kern="100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GB" sz="2000" kern="100" dirty="0">
                <a:solidFill>
                  <a:schemeClr val="bg1"/>
                </a:solidFill>
                <a:ea typeface="+mn-lt"/>
                <a:cs typeface="+mn-lt"/>
              </a:rPr>
              <a:t>International Language Testing Association (ILTA)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endParaRPr lang="en-GB" sz="2000" kern="100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GB" sz="2000" kern="100" dirty="0">
                <a:solidFill>
                  <a:schemeClr val="bg1"/>
                </a:solidFill>
                <a:ea typeface="+mn-lt"/>
                <a:cs typeface="+mn-lt"/>
              </a:rPr>
              <a:t>Webinar: </a:t>
            </a:r>
            <a:r>
              <a:rPr lang="en-GB" sz="2000" i="1" kern="100" dirty="0">
                <a:solidFill>
                  <a:schemeClr val="bg1"/>
                </a:solidFill>
                <a:ea typeface="+mn-lt"/>
                <a:cs typeface="+mn-lt"/>
              </a:rPr>
              <a:t>Exploring the use of AI-generated voices to represent global </a:t>
            </a:r>
            <a:r>
              <a:rPr lang="en-GB" sz="2000" i="1" kern="100" dirty="0" err="1">
                <a:solidFill>
                  <a:schemeClr val="bg1"/>
                </a:solidFill>
                <a:ea typeface="+mn-lt"/>
                <a:cs typeface="+mn-lt"/>
              </a:rPr>
              <a:t>Englishes</a:t>
            </a:r>
            <a:r>
              <a:rPr lang="en-GB" sz="2000" i="1" kern="100" dirty="0">
                <a:solidFill>
                  <a:schemeClr val="bg1"/>
                </a:solidFill>
                <a:ea typeface="+mn-lt"/>
                <a:cs typeface="+mn-lt"/>
              </a:rPr>
              <a:t> in listening tests: Expert and test-taker perspectives</a:t>
            </a:r>
            <a:endParaRPr lang="en-US" dirty="0">
              <a:solidFill>
                <a:schemeClr val="bg1"/>
              </a:solidFill>
            </a:endParaRPr>
          </a:p>
          <a:p>
            <a:endParaRPr lang="en-GB" sz="2000" kern="100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GB" sz="2000" kern="100">
                <a:solidFill>
                  <a:schemeClr val="bg1"/>
                </a:solidFill>
                <a:ea typeface="+mn-lt"/>
                <a:cs typeface="+mn-lt"/>
              </a:rPr>
              <a:t>18 September, 9:00–10:00 a.m. </a:t>
            </a:r>
            <a:r>
              <a:rPr lang="en-GB" sz="2000" kern="100" dirty="0">
                <a:solidFill>
                  <a:schemeClr val="bg1"/>
                </a:solidFill>
                <a:ea typeface="+mn-lt"/>
                <a:cs typeface="+mn-lt"/>
              </a:rPr>
              <a:t>US Eastern time/14:00–15:00 UK time</a:t>
            </a:r>
            <a:endParaRPr lang="en-US" sz="2000" dirty="0">
              <a:solidFill>
                <a:schemeClr val="bg1"/>
              </a:solidFill>
              <a:ea typeface="+mn-lt"/>
              <a:cs typeface="+mn-lt"/>
            </a:endParaRPr>
          </a:p>
          <a:p>
            <a:endParaRPr lang="en-GB" sz="2000" b="1" kern="100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GB" sz="2000" kern="100" dirty="0">
                <a:solidFill>
                  <a:schemeClr val="bg1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https://www.iltaonline.com/events/EventDetails.aspx?id=2080036</a:t>
            </a:r>
            <a:endParaRPr lang="en-GB" sz="2000" kern="1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endParaRPr lang="en-GB" sz="2000" b="1" kern="100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GB" sz="2000" b="1" kern="100" dirty="0">
                <a:solidFill>
                  <a:schemeClr val="bg1"/>
                </a:solidFill>
                <a:ea typeface="+mn-lt"/>
                <a:cs typeface="+mn-lt"/>
              </a:rPr>
              <a:t>Leyla Karatay</a:t>
            </a:r>
            <a:r>
              <a:rPr lang="en-GB" sz="2000" kern="100" dirty="0">
                <a:solidFill>
                  <a:schemeClr val="bg1"/>
                </a:solidFill>
                <a:ea typeface="+mn-lt"/>
                <a:cs typeface="+mn-lt"/>
              </a:rPr>
              <a:t>, Cambridge University Press &amp; Assessment, will present research comparing AI-generated and human voices across different English varieties, examining perceptions of  intelligibility, authenticity, fairness, and the potential use of AI-generated voices in operational listening assessments.</a:t>
            </a:r>
            <a:endParaRPr lang="en-US" sz="2000" dirty="0">
              <a:solidFill>
                <a:schemeClr val="bg1"/>
              </a:solidFill>
            </a:endParaRPr>
          </a:p>
          <a:p>
            <a:pPr lvl="0"/>
            <a:endParaRPr lang="en-GB" sz="2000" kern="100" dirty="0">
              <a:solidFill>
                <a:schemeClr val="bg1"/>
              </a:solidFill>
              <a:effectLst/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r>
              <a:rPr lang="en-GB" sz="2000" kern="100" dirty="0">
                <a:solidFill>
                  <a:schemeClr val="bg1"/>
                </a:solidFill>
                <a:latin typeface="Aptos" panose="02110004020202020204"/>
                <a:ea typeface="Aptos" panose="02110004020202020204"/>
                <a:cs typeface="Times New Roman"/>
              </a:rPr>
              <a:t>All webinars:  </a:t>
            </a:r>
            <a:r>
              <a:rPr lang="en-GB" sz="2000" kern="100" dirty="0">
                <a:solidFill>
                  <a:schemeClr val="bg1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https://www.iltaonline.com/page/ILTAWebinarSeries</a:t>
            </a:r>
            <a:r>
              <a:rPr lang="en-GB" sz="20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</a:p>
          <a:p>
            <a:pPr>
              <a:spcAft>
                <a:spcPts val="800"/>
              </a:spcAft>
            </a:pPr>
            <a:endParaRPr lang="en-US" sz="2000" kern="100" dirty="0">
              <a:solidFill>
                <a:schemeClr val="bg1"/>
              </a:solidFill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en-US" sz="2400" kern="100" dirty="0">
              <a:solidFill>
                <a:schemeClr val="bg1"/>
              </a:solidFill>
              <a:latin typeface="Aptos" panose="02110004020202020204"/>
              <a:ea typeface="Aptos" panose="02110004020202020204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E968ED-FC87-8B66-6235-E41F86D862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7612" y="215017"/>
            <a:ext cx="3173683" cy="154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804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2013 - 2022 Them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3397529-59c6-45ff-835f-269a49c3f4ab" xsi:nil="true"/>
    <lcf76f155ced4ddcb4097134ff3c332f xmlns="352e38ed-6728-4b2a-93f8-73769f64a10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68253F94D4F040B68EAC33DB30B276" ma:contentTypeVersion="11" ma:contentTypeDescription="Create a new document." ma:contentTypeScope="" ma:versionID="2ab1cab1218ea490c2f4488fbae8cb00">
  <xsd:schema xmlns:xsd="http://www.w3.org/2001/XMLSchema" xmlns:xs="http://www.w3.org/2001/XMLSchema" xmlns:p="http://schemas.microsoft.com/office/2006/metadata/properties" xmlns:ns2="352e38ed-6728-4b2a-93f8-73769f64a10e" xmlns:ns3="13397529-59c6-45ff-835f-269a49c3f4ab" targetNamespace="http://schemas.microsoft.com/office/2006/metadata/properties" ma:root="true" ma:fieldsID="ef3d33873ab4a5d4cf1492c89328c12c" ns2:_="" ns3:_="">
    <xsd:import namespace="352e38ed-6728-4b2a-93f8-73769f64a10e"/>
    <xsd:import namespace="13397529-59c6-45ff-835f-269a49c3f4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2e38ed-6728-4b2a-93f8-73769f64a1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751212d-13ae-4ae8-b673-3804729054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397529-59c6-45ff-835f-269a49c3f4a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790f54-3fb3-401c-b0fc-3543f2d40a1e}" ma:internalName="TaxCatchAll" ma:showField="CatchAllData" ma:web="13397529-59c6-45ff-835f-269a49c3f4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333A8E6-D249-44D6-AB5F-0137B585EEDC}">
  <ds:schemaRefs>
    <ds:schemaRef ds:uri="http://schemas.microsoft.com/office/2006/metadata/properties"/>
    <ds:schemaRef ds:uri="http://schemas.microsoft.com/office/infopath/2007/PartnerControls"/>
    <ds:schemaRef ds:uri="13397529-59c6-45ff-835f-269a49c3f4ab"/>
    <ds:schemaRef ds:uri="352e38ed-6728-4b2a-93f8-73769f64a10e"/>
  </ds:schemaRefs>
</ds:datastoreItem>
</file>

<file path=customXml/itemProps2.xml><?xml version="1.0" encoding="utf-8"?>
<ds:datastoreItem xmlns:ds="http://schemas.openxmlformats.org/officeDocument/2006/customXml" ds:itemID="{2573EA31-4F3A-4CEC-B153-A1468495B3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2e38ed-6728-4b2a-93f8-73769f64a10e"/>
    <ds:schemaRef ds:uri="13397529-59c6-45ff-835f-269a49c3f4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31F38A6-83BE-486E-82B3-75699DD30B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96</Words>
  <Application>Microsoft Office PowerPoint</Application>
  <PresentationFormat>Widescreen</PresentationFormat>
  <Paragraphs>32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-apple-system-body</vt:lpstr>
      <vt:lpstr>Aptos</vt:lpstr>
      <vt:lpstr>Aptos Display</vt:lpstr>
      <vt:lpstr>Arial</vt:lpstr>
      <vt:lpstr>Arial,Sans-Serif</vt:lpstr>
      <vt:lpstr>Calibri</vt:lpstr>
      <vt:lpstr>Calibri Light</vt:lpstr>
      <vt:lpstr>Times New Roman</vt:lpstr>
      <vt:lpstr>Office Theme</vt:lpstr>
      <vt:lpstr>Office 2013 - 2022 Theme</vt:lpstr>
      <vt:lpstr>Panel B  Authentic language and English as a Lingua Franca (ELF) considerations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Panel B  Authentic language and English as a Lingua Franca (ELF) considerations </dc:title>
  <dc:creator>Garza, Peggy A Ms CIV</dc:creator>
  <cp:lastModifiedBy>zs</cp:lastModifiedBy>
  <cp:revision>275</cp:revision>
  <dcterms:created xsi:type="dcterms:W3CDTF">2026-07-31T06:45:23Z</dcterms:created>
  <dcterms:modified xsi:type="dcterms:W3CDTF">2026-09-01T09:44:04Z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0x0101006468253F94D4F040B68EAC33DB30B276</vt:lpwstr>
  </property>
  <property fmtid="{D5CDD505-2E9C-101B-9397-08002B2CF9AE}" pid="3" name="MediaServiceImageTags">
    <vt:lpwstr/>
  </property>
</Properties>
</file>