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0"/>
  </p:notesMasterIdLst>
  <p:sldIdLst>
    <p:sldId id="665" r:id="rId6"/>
    <p:sldId id="666" r:id="rId7"/>
    <p:sldId id="634" r:id="rId8"/>
    <p:sldId id="6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75F"/>
    <a:srgbClr val="3E1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35" dt="2026-08-25T14:41:53.823"/>
    <p1510:client id="{27A38AAA-5264-5CCF-4F28-FF2A79D2F4B9}" v="176" dt="2026-08-26T08:44:39.592"/>
    <p1510:client id="{4738F63C-9CEA-25CA-B9BA-332F414433DF}" v="172" dt="2026-08-26T07:12:36.913"/>
    <p1510:client id="{ACAA6C0E-81DB-9ADA-2ACE-D6C184896561}" v="65" dt="2026-08-25T14:52:55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jorevski, Andrea Ms. CIV" userId="S::andrea.gjorevski@marshallcenter.org::7cd74d2f-8a7a-4151-bdb0-6061d650bb10" providerId="AD" clId="Web-{ACAA6C0E-81DB-9ADA-2ACE-D6C184896561}"/>
    <pc:docChg chg="modSld">
      <pc:chgData name="Gjorevski, Andrea Ms. CIV" userId="S::andrea.gjorevski@marshallcenter.org::7cd74d2f-8a7a-4151-bdb0-6061d650bb10" providerId="AD" clId="Web-{ACAA6C0E-81DB-9ADA-2ACE-D6C184896561}" dt="2026-08-25T14:52:55.505" v="62" actId="20577"/>
      <pc:docMkLst>
        <pc:docMk/>
      </pc:docMkLst>
      <pc:sldChg chg="addSp delSp modSp">
        <pc:chgData name="Gjorevski, Andrea Ms. CIV" userId="S::andrea.gjorevski@marshallcenter.org::7cd74d2f-8a7a-4151-bdb0-6061d650bb10" providerId="AD" clId="Web-{ACAA6C0E-81DB-9ADA-2ACE-D6C184896561}" dt="2026-08-25T14:52:55.505" v="62" actId="20577"/>
        <pc:sldMkLst>
          <pc:docMk/>
          <pc:sldMk cId="3305406492" sldId="266"/>
        </pc:sldMkLst>
        <pc:spChg chg="del mod">
          <ac:chgData name="Gjorevski, Andrea Ms. CIV" userId="S::andrea.gjorevski@marshallcenter.org::7cd74d2f-8a7a-4151-bdb0-6061d650bb10" providerId="AD" clId="Web-{ACAA6C0E-81DB-9ADA-2ACE-D6C184896561}" dt="2026-08-25T14:52:01.503" v="52"/>
          <ac:spMkLst>
            <pc:docMk/>
            <pc:sldMk cId="3305406492" sldId="266"/>
            <ac:spMk id="2" creationId="{B96AF510-1F89-698E-F51F-5D5B4046BC82}"/>
          </ac:spMkLst>
        </pc:spChg>
        <pc:spChg chg="add del mod">
          <ac:chgData name="Gjorevski, Andrea Ms. CIV" userId="S::andrea.gjorevski@marshallcenter.org::7cd74d2f-8a7a-4151-bdb0-6061d650bb10" providerId="AD" clId="Web-{ACAA6C0E-81DB-9ADA-2ACE-D6C184896561}" dt="2026-08-25T14:52:25.926" v="57"/>
          <ac:spMkLst>
            <pc:docMk/>
            <pc:sldMk cId="3305406492" sldId="266"/>
            <ac:spMk id="3" creationId="{738292BE-08F1-9110-5DE0-90674BB5D0A9}"/>
          </ac:spMkLst>
        </pc:spChg>
        <pc:spChg chg="add mod">
          <ac:chgData name="Gjorevski, Andrea Ms. CIV" userId="S::andrea.gjorevski@marshallcenter.org::7cd74d2f-8a7a-4151-bdb0-6061d650bb10" providerId="AD" clId="Web-{ACAA6C0E-81DB-9ADA-2ACE-D6C184896561}" dt="2026-08-25T14:52:55.505" v="62" actId="20577"/>
          <ac:spMkLst>
            <pc:docMk/>
            <pc:sldMk cId="3305406492" sldId="266"/>
            <ac:spMk id="5" creationId="{35A04D8E-9491-87C1-8150-FFB45AF07463}"/>
          </ac:spMkLst>
        </pc:spChg>
        <pc:spChg chg="add del mod">
          <ac:chgData name="Gjorevski, Andrea Ms. CIV" userId="S::andrea.gjorevski@marshallcenter.org::7cd74d2f-8a7a-4151-bdb0-6061d650bb10" providerId="AD" clId="Web-{ACAA6C0E-81DB-9ADA-2ACE-D6C184896561}" dt="2026-08-25T14:52:10.910" v="53"/>
          <ac:spMkLst>
            <pc:docMk/>
            <pc:sldMk cId="3305406492" sldId="266"/>
            <ac:spMk id="7" creationId="{276E09C9-8E6B-7934-E51D-1F15CC1E41DE}"/>
          </ac:spMkLst>
        </pc:spChg>
      </pc:sldChg>
      <pc:sldChg chg="modSp">
        <pc:chgData name="Gjorevski, Andrea Ms. CIV" userId="S::andrea.gjorevski@marshallcenter.org::7cd74d2f-8a7a-4151-bdb0-6061d650bb10" providerId="AD" clId="Web-{ACAA6C0E-81DB-9ADA-2ACE-D6C184896561}" dt="2026-08-25T14:48:11.790" v="16" actId="1076"/>
        <pc:sldMkLst>
          <pc:docMk/>
          <pc:sldMk cId="3712301972" sldId="634"/>
        </pc:sldMkLst>
        <pc:spChg chg="mod">
          <ac:chgData name="Gjorevski, Andrea Ms. CIV" userId="S::andrea.gjorevski@marshallcenter.org::7cd74d2f-8a7a-4151-bdb0-6061d650bb10" providerId="AD" clId="Web-{ACAA6C0E-81DB-9ADA-2ACE-D6C184896561}" dt="2026-08-25T14:48:11.790" v="16" actId="1076"/>
          <ac:spMkLst>
            <pc:docMk/>
            <pc:sldMk cId="3712301972" sldId="634"/>
            <ac:spMk id="3" creationId="{8AC219D5-1701-36E6-DCBE-98FEA632FF63}"/>
          </ac:spMkLst>
        </pc:spChg>
      </pc:sldChg>
      <pc:sldChg chg="addSp delSp modSp mod setBg">
        <pc:chgData name="Gjorevski, Andrea Ms. CIV" userId="S::andrea.gjorevski@marshallcenter.org::7cd74d2f-8a7a-4151-bdb0-6061d650bb10" providerId="AD" clId="Web-{ACAA6C0E-81DB-9ADA-2ACE-D6C184896561}" dt="2026-08-25T14:51:13.860" v="45"/>
        <pc:sldMkLst>
          <pc:docMk/>
          <pc:sldMk cId="0" sldId="661"/>
        </pc:sldMkLst>
        <pc:spChg chg="add del mod">
          <ac:chgData name="Gjorevski, Andrea Ms. CIV" userId="S::andrea.gjorevski@marshallcenter.org::7cd74d2f-8a7a-4151-bdb0-6061d650bb10" providerId="AD" clId="Web-{ACAA6C0E-81DB-9ADA-2ACE-D6C184896561}" dt="2026-08-25T14:48:42.182" v="25"/>
          <ac:spMkLst>
            <pc:docMk/>
            <pc:sldMk cId="0" sldId="661"/>
            <ac:spMk id="3" creationId="{7F3D1FC1-686C-1518-AE2D-0ADC4CF748E2}"/>
          </ac:spMkLst>
        </pc:spChg>
        <pc:spChg chg="add del mod">
          <ac:chgData name="Gjorevski, Andrea Ms. CIV" userId="S::andrea.gjorevski@marshallcenter.org::7cd74d2f-8a7a-4151-bdb0-6061d650bb10" providerId="AD" clId="Web-{ACAA6C0E-81DB-9ADA-2ACE-D6C184896561}" dt="2026-08-25T14:48:51.417" v="30" actId="20577"/>
          <ac:spMkLst>
            <pc:docMk/>
            <pc:sldMk cId="0" sldId="661"/>
            <ac:spMk id="13" creationId="{BD89B72F-6678-0855-E479-666F55A18C31}"/>
          </ac:spMkLst>
        </pc:spChg>
        <pc:picChg chg="del">
          <ac:chgData name="Gjorevski, Andrea Ms. CIV" userId="S::andrea.gjorevski@marshallcenter.org::7cd74d2f-8a7a-4151-bdb0-6061d650bb10" providerId="AD" clId="Web-{ACAA6C0E-81DB-9ADA-2ACE-D6C184896561}" dt="2026-08-25T14:49:38.513" v="39"/>
          <ac:picMkLst>
            <pc:docMk/>
            <pc:sldMk cId="0" sldId="661"/>
            <ac:picMk id="2" creationId="{8839B1F0-B7DC-C64D-4EE8-CA3AB159D587}"/>
          </ac:picMkLst>
        </pc:picChg>
        <pc:picChg chg="add mod">
          <ac:chgData name="Gjorevski, Andrea Ms. CIV" userId="S::andrea.gjorevski@marshallcenter.org::7cd74d2f-8a7a-4151-bdb0-6061d650bb10" providerId="AD" clId="Web-{ACAA6C0E-81DB-9ADA-2ACE-D6C184896561}" dt="2026-08-25T14:50:54.797" v="44" actId="1076"/>
          <ac:picMkLst>
            <pc:docMk/>
            <pc:sldMk cId="0" sldId="661"/>
            <ac:picMk id="4" creationId="{110551F2-309D-B82F-7682-0819CDE1B7A6}"/>
          </ac:picMkLst>
        </pc:picChg>
        <pc:picChg chg="del">
          <ac:chgData name="Gjorevski, Andrea Ms. CIV" userId="S::andrea.gjorevski@marshallcenter.org::7cd74d2f-8a7a-4151-bdb0-6061d650bb10" providerId="AD" clId="Web-{ACAA6C0E-81DB-9ADA-2ACE-D6C184896561}" dt="2026-08-25T14:49:37.825" v="38"/>
          <ac:picMkLst>
            <pc:docMk/>
            <pc:sldMk cId="0" sldId="661"/>
            <ac:picMk id="5" creationId="{8144DB50-F54D-7CBA-0161-79180DAE92AE}"/>
          </ac:picMkLst>
        </pc:picChg>
        <pc:picChg chg="del mod">
          <ac:chgData name="Gjorevski, Andrea Ms. CIV" userId="S::andrea.gjorevski@marshallcenter.org::7cd74d2f-8a7a-4151-bdb0-6061d650bb10" providerId="AD" clId="Web-{ACAA6C0E-81DB-9ADA-2ACE-D6C184896561}" dt="2026-08-25T14:49:37.106" v="37"/>
          <ac:picMkLst>
            <pc:docMk/>
            <pc:sldMk cId="0" sldId="661"/>
            <ac:picMk id="8" creationId="{548DDF9F-A274-3FD2-DB09-2FBB9956BE6C}"/>
          </ac:picMkLst>
        </pc:picChg>
        <pc:picChg chg="del">
          <ac:chgData name="Gjorevski, Andrea Ms. CIV" userId="S::andrea.gjorevski@marshallcenter.org::7cd74d2f-8a7a-4151-bdb0-6061d650bb10" providerId="AD" clId="Web-{ACAA6C0E-81DB-9ADA-2ACE-D6C184896561}" dt="2026-08-25T14:49:39.106" v="40"/>
          <ac:picMkLst>
            <pc:docMk/>
            <pc:sldMk cId="0" sldId="661"/>
            <ac:picMk id="12" creationId="{9F74F3DC-6FD2-B709-0274-E53461743388}"/>
          </ac:picMkLst>
        </pc:picChg>
        <pc:picChg chg="del">
          <ac:chgData name="Gjorevski, Andrea Ms. CIV" userId="S::andrea.gjorevski@marshallcenter.org::7cd74d2f-8a7a-4151-bdb0-6061d650bb10" providerId="AD" clId="Web-{ACAA6C0E-81DB-9ADA-2ACE-D6C184896561}" dt="2026-08-25T14:49:39.825" v="41"/>
          <ac:picMkLst>
            <pc:docMk/>
            <pc:sldMk cId="0" sldId="661"/>
            <ac:picMk id="16" creationId="{E18A25FE-0C56-7220-C2C5-CE8A8FC8C330}"/>
          </ac:picMkLst>
        </pc:picChg>
        <pc:picChg chg="del">
          <ac:chgData name="Gjorevski, Andrea Ms. CIV" userId="S::andrea.gjorevski@marshallcenter.org::7cd74d2f-8a7a-4151-bdb0-6061d650bb10" providerId="AD" clId="Web-{ACAA6C0E-81DB-9ADA-2ACE-D6C184896561}" dt="2026-08-25T14:49:40.388" v="42"/>
          <ac:picMkLst>
            <pc:docMk/>
            <pc:sldMk cId="0" sldId="661"/>
            <ac:picMk id="19" creationId="{C3CF502C-22C8-CE8F-1B55-3122A49F5A03}"/>
          </ac:picMkLst>
        </pc:picChg>
      </pc:sldChg>
      <pc:sldChg chg="delSp modSp mod setBg">
        <pc:chgData name="Gjorevski, Andrea Ms. CIV" userId="S::andrea.gjorevski@marshallcenter.org::7cd74d2f-8a7a-4151-bdb0-6061d650bb10" providerId="AD" clId="Web-{ACAA6C0E-81DB-9ADA-2ACE-D6C184896561}" dt="2026-08-25T14:51:27.970" v="46"/>
        <pc:sldMkLst>
          <pc:docMk/>
          <pc:sldMk cId="1058804962" sldId="664"/>
        </pc:sldMkLst>
        <pc:spChg chg="del mod">
          <ac:chgData name="Gjorevski, Andrea Ms. CIV" userId="S::andrea.gjorevski@marshallcenter.org::7cd74d2f-8a7a-4151-bdb0-6061d650bb10" providerId="AD" clId="Web-{ACAA6C0E-81DB-9ADA-2ACE-D6C184896561}" dt="2026-08-25T14:49:31.856" v="35"/>
          <ac:spMkLst>
            <pc:docMk/>
            <pc:sldMk cId="1058804962" sldId="664"/>
            <ac:spMk id="3" creationId="{D9CF7582-8CE5-6383-8C67-4D58239178FC}"/>
          </ac:spMkLst>
        </pc:spChg>
      </pc:sldChg>
    </pc:docChg>
  </pc:docChgLst>
  <pc:docChgLst>
    <pc:chgData name="Gjorevski, Andrea Ms. CIV" userId="S::andrea.gjorevski@marshallcenter.org::7cd74d2f-8a7a-4151-bdb0-6061d650bb10" providerId="AD" clId="Web-{27A38AAA-5264-5CCF-4F28-FF2A79D2F4B9}"/>
    <pc:docChg chg="addSld delSld modSld">
      <pc:chgData name="Gjorevski, Andrea Ms. CIV" userId="S::andrea.gjorevski@marshallcenter.org::7cd74d2f-8a7a-4151-bdb0-6061d650bb10" providerId="AD" clId="Web-{27A38AAA-5264-5CCF-4F28-FF2A79D2F4B9}" dt="2026-08-26T08:44:39.592" v="174"/>
      <pc:docMkLst>
        <pc:docMk/>
      </pc:docMkLst>
      <pc:sldChg chg="modSp add del mod setBg">
        <pc:chgData name="Gjorevski, Andrea Ms. CIV" userId="S::andrea.gjorevski@marshallcenter.org::7cd74d2f-8a7a-4151-bdb0-6061d650bb10" providerId="AD" clId="Web-{27A38AAA-5264-5CCF-4F28-FF2A79D2F4B9}" dt="2026-08-26T08:20:52.361" v="50"/>
        <pc:sldMkLst>
          <pc:docMk/>
          <pc:sldMk cId="3305406492" sldId="266"/>
        </pc:sldMkLst>
        <pc:spChg chg="mod">
          <ac:chgData name="Gjorevski, Andrea Ms. CIV" userId="S::andrea.gjorevski@marshallcenter.org::7cd74d2f-8a7a-4151-bdb0-6061d650bb10" providerId="AD" clId="Web-{27A38AAA-5264-5CCF-4F28-FF2A79D2F4B9}" dt="2026-08-26T08:20:45.986" v="49" actId="20577"/>
          <ac:spMkLst>
            <pc:docMk/>
            <pc:sldMk cId="3305406492" sldId="266"/>
            <ac:spMk id="2" creationId="{B96AF510-1F89-698E-F51F-5D5B4046BC82}"/>
          </ac:spMkLst>
        </pc:spChg>
      </pc:sldChg>
      <pc:sldChg chg="modSp">
        <pc:chgData name="Gjorevski, Andrea Ms. CIV" userId="S::andrea.gjorevski@marshallcenter.org::7cd74d2f-8a7a-4151-bdb0-6061d650bb10" providerId="AD" clId="Web-{27A38AAA-5264-5CCF-4F28-FF2A79D2F4B9}" dt="2026-08-26T08:31:11.121" v="97"/>
        <pc:sldMkLst>
          <pc:docMk/>
          <pc:sldMk cId="3712301972" sldId="634"/>
        </pc:sldMkLst>
        <pc:picChg chg="mod modCrop">
          <ac:chgData name="Gjorevski, Andrea Ms. CIV" userId="S::andrea.gjorevski@marshallcenter.org::7cd74d2f-8a7a-4151-bdb0-6061d650bb10" providerId="AD" clId="Web-{27A38AAA-5264-5CCF-4F28-FF2A79D2F4B9}" dt="2026-08-26T08:31:11.121" v="97"/>
          <ac:picMkLst>
            <pc:docMk/>
            <pc:sldMk cId="3712301972" sldId="634"/>
            <ac:picMk id="5" creationId="{282371E9-064F-C6CE-63D5-36CD7ABA6CA3}"/>
          </ac:picMkLst>
        </pc:picChg>
      </pc:sldChg>
      <pc:sldChg chg="del">
        <pc:chgData name="Gjorevski, Andrea Ms. CIV" userId="S::andrea.gjorevski@marshallcenter.org::7cd74d2f-8a7a-4151-bdb0-6061d650bb10" providerId="AD" clId="Web-{27A38AAA-5264-5CCF-4F28-FF2A79D2F4B9}" dt="2026-08-26T08:23:39.478" v="83"/>
        <pc:sldMkLst>
          <pc:docMk/>
          <pc:sldMk cId="0" sldId="661"/>
        </pc:sldMkLst>
      </pc:sldChg>
      <pc:sldChg chg="modSp mod setBg">
        <pc:chgData name="Gjorevski, Andrea Ms. CIV" userId="S::andrea.gjorevski@marshallcenter.org::7cd74d2f-8a7a-4151-bdb0-6061d650bb10" providerId="AD" clId="Web-{27A38AAA-5264-5CCF-4F28-FF2A79D2F4B9}" dt="2026-08-26T08:24:17.620" v="85" actId="20577"/>
        <pc:sldMkLst>
          <pc:docMk/>
          <pc:sldMk cId="1058804962" sldId="664"/>
        </pc:sldMkLst>
        <pc:spChg chg="mod">
          <ac:chgData name="Gjorevski, Andrea Ms. CIV" userId="S::andrea.gjorevski@marshallcenter.org::7cd74d2f-8a7a-4151-bdb0-6061d650bb10" providerId="AD" clId="Web-{27A38AAA-5264-5CCF-4F28-FF2A79D2F4B9}" dt="2026-08-26T08:24:17.620" v="85" actId="20577"/>
          <ac:spMkLst>
            <pc:docMk/>
            <pc:sldMk cId="1058804962" sldId="664"/>
            <ac:spMk id="11" creationId="{A5BDBCD0-E175-9AD8-254B-8BABB10D4E8B}"/>
          </ac:spMkLst>
        </pc:spChg>
      </pc:sldChg>
      <pc:sldChg chg="addSp delSp modSp add">
        <pc:chgData name="Gjorevski, Andrea Ms. CIV" userId="S::andrea.gjorevski@marshallcenter.org::7cd74d2f-8a7a-4151-bdb0-6061d650bb10" providerId="AD" clId="Web-{27A38AAA-5264-5CCF-4F28-FF2A79D2F4B9}" dt="2026-08-26T08:39:11.797" v="126" actId="1076"/>
        <pc:sldMkLst>
          <pc:docMk/>
          <pc:sldMk cId="3252243839" sldId="665"/>
        </pc:sldMkLst>
        <pc:spChg chg="mod">
          <ac:chgData name="Gjorevski, Andrea Ms. CIV" userId="S::andrea.gjorevski@marshallcenter.org::7cd74d2f-8a7a-4151-bdb0-6061d650bb10" providerId="AD" clId="Web-{27A38AAA-5264-5CCF-4F28-FF2A79D2F4B9}" dt="2026-08-26T08:38:32.889" v="119" actId="1076"/>
          <ac:spMkLst>
            <pc:docMk/>
            <pc:sldMk cId="3252243839" sldId="665"/>
            <ac:spMk id="2" creationId="{B96AF510-1F89-698E-F51F-5D5B4046BC82}"/>
          </ac:spMkLst>
        </pc:spChg>
        <pc:spChg chg="add del mod">
          <ac:chgData name="Gjorevski, Andrea Ms. CIV" userId="S::andrea.gjorevski@marshallcenter.org::7cd74d2f-8a7a-4151-bdb0-6061d650bb10" providerId="AD" clId="Web-{27A38AAA-5264-5CCF-4F28-FF2A79D2F4B9}" dt="2026-08-26T08:37:34.324" v="111"/>
          <ac:spMkLst>
            <pc:docMk/>
            <pc:sldMk cId="3252243839" sldId="665"/>
            <ac:spMk id="3" creationId="{272EB648-B932-CDEB-4900-ACBB33DF04C2}"/>
          </ac:spMkLst>
        </pc:spChg>
        <pc:spChg chg="mod">
          <ac:chgData name="Gjorevski, Andrea Ms. CIV" userId="S::andrea.gjorevski@marshallcenter.org::7cd74d2f-8a7a-4151-bdb0-6061d650bb10" providerId="AD" clId="Web-{27A38AAA-5264-5CCF-4F28-FF2A79D2F4B9}" dt="2026-08-26T08:38:27.561" v="118" actId="1076"/>
          <ac:spMkLst>
            <pc:docMk/>
            <pc:sldMk cId="3252243839" sldId="665"/>
            <ac:spMk id="4" creationId="{9B859D13-E96A-985A-E3A1-0D26D0C269EC}"/>
          </ac:spMkLst>
        </pc:spChg>
        <pc:spChg chg="add del mod">
          <ac:chgData name="Gjorevski, Andrea Ms. CIV" userId="S::andrea.gjorevski@marshallcenter.org::7cd74d2f-8a7a-4151-bdb0-6061d650bb10" providerId="AD" clId="Web-{27A38AAA-5264-5CCF-4F28-FF2A79D2F4B9}" dt="2026-08-26T08:37:30.605" v="110"/>
          <ac:spMkLst>
            <pc:docMk/>
            <pc:sldMk cId="3252243839" sldId="665"/>
            <ac:spMk id="7" creationId="{FD915C8F-E137-8791-0084-6D1D191AA968}"/>
          </ac:spMkLst>
        </pc:spChg>
        <pc:picChg chg="add del mod modCrop">
          <ac:chgData name="Gjorevski, Andrea Ms. CIV" userId="S::andrea.gjorevski@marshallcenter.org::7cd74d2f-8a7a-4151-bdb0-6061d650bb10" providerId="AD" clId="Web-{27A38AAA-5264-5CCF-4F28-FF2A79D2F4B9}" dt="2026-08-26T08:37:25.605" v="109"/>
          <ac:picMkLst>
            <pc:docMk/>
            <pc:sldMk cId="3252243839" sldId="665"/>
            <ac:picMk id="5" creationId="{E01B07AE-C86B-32B8-A529-530F7AFA6BA4}"/>
          </ac:picMkLst>
        </pc:picChg>
        <pc:picChg chg="add mod">
          <ac:chgData name="Gjorevski, Andrea Ms. CIV" userId="S::andrea.gjorevski@marshallcenter.org::7cd74d2f-8a7a-4151-bdb0-6061d650bb10" providerId="AD" clId="Web-{27A38AAA-5264-5CCF-4F28-FF2A79D2F4B9}" dt="2026-08-26T08:39:11.797" v="126" actId="1076"/>
          <ac:picMkLst>
            <pc:docMk/>
            <pc:sldMk cId="3252243839" sldId="665"/>
            <ac:picMk id="9" creationId="{5C5378A2-05F0-FCDE-A750-CF9169DC707E}"/>
          </ac:picMkLst>
        </pc:picChg>
      </pc:sldChg>
      <pc:sldChg chg="addSp delSp modSp add">
        <pc:chgData name="Gjorevski, Andrea Ms. CIV" userId="S::andrea.gjorevski@marshallcenter.org::7cd74d2f-8a7a-4151-bdb0-6061d650bb10" providerId="AD" clId="Web-{27A38AAA-5264-5CCF-4F28-FF2A79D2F4B9}" dt="2026-08-26T08:44:39.592" v="174"/>
        <pc:sldMkLst>
          <pc:docMk/>
          <pc:sldMk cId="269519066" sldId="666"/>
        </pc:sldMkLst>
        <pc:spChg chg="add del mod">
          <ac:chgData name="Gjorevski, Andrea Ms. CIV" userId="S::andrea.gjorevski@marshallcenter.org::7cd74d2f-8a7a-4151-bdb0-6061d650bb10" providerId="AD" clId="Web-{27A38AAA-5264-5CCF-4F28-FF2A79D2F4B9}" dt="2026-08-26T08:40:35.176" v="136"/>
          <ac:spMkLst>
            <pc:docMk/>
            <pc:sldMk cId="269519066" sldId="666"/>
            <ac:spMk id="3" creationId="{F9395F64-C6E8-6AED-12BD-F98FDA423FB3}"/>
          </ac:spMkLst>
        </pc:spChg>
        <pc:spChg chg="add del mod">
          <ac:chgData name="Gjorevski, Andrea Ms. CIV" userId="S::andrea.gjorevski@marshallcenter.org::7cd74d2f-8a7a-4151-bdb0-6061d650bb10" providerId="AD" clId="Web-{27A38AAA-5264-5CCF-4F28-FF2A79D2F4B9}" dt="2026-08-26T08:42:18.945" v="157"/>
          <ac:spMkLst>
            <pc:docMk/>
            <pc:sldMk cId="269519066" sldId="666"/>
            <ac:spMk id="7" creationId="{8BF1D578-6FE4-682F-95F4-5A4AA740D48B}"/>
          </ac:spMkLst>
        </pc:spChg>
        <pc:spChg chg="mod">
          <ac:chgData name="Gjorevski, Andrea Ms. CIV" userId="S::andrea.gjorevski@marshallcenter.org::7cd74d2f-8a7a-4151-bdb0-6061d650bb10" providerId="AD" clId="Web-{27A38AAA-5264-5CCF-4F28-FF2A79D2F4B9}" dt="2026-08-26T08:23:37.149" v="82" actId="20577"/>
          <ac:spMkLst>
            <pc:docMk/>
            <pc:sldMk cId="269519066" sldId="666"/>
            <ac:spMk id="13" creationId="{BD89B72F-6678-0855-E479-666F55A18C31}"/>
          </ac:spMkLst>
        </pc:spChg>
        <pc:spChg chg="add del mod">
          <ac:chgData name="Gjorevski, Andrea Ms. CIV" userId="S::andrea.gjorevski@marshallcenter.org::7cd74d2f-8a7a-4151-bdb0-6061d650bb10" providerId="AD" clId="Web-{27A38AAA-5264-5CCF-4F28-FF2A79D2F4B9}" dt="2026-08-26T08:42:27.165" v="159"/>
          <ac:spMkLst>
            <pc:docMk/>
            <pc:sldMk cId="269519066" sldId="666"/>
            <ac:spMk id="14" creationId="{77C7A6E3-BE6B-F19B-CDF1-C4B0A4205566}"/>
          </ac:spMkLst>
        </pc:spChg>
        <pc:spChg chg="add del mod">
          <ac:chgData name="Gjorevski, Andrea Ms. CIV" userId="S::andrea.gjorevski@marshallcenter.org::7cd74d2f-8a7a-4151-bdb0-6061d650bb10" providerId="AD" clId="Web-{27A38AAA-5264-5CCF-4F28-FF2A79D2F4B9}" dt="2026-08-26T08:42:58.088" v="164"/>
          <ac:spMkLst>
            <pc:docMk/>
            <pc:sldMk cId="269519066" sldId="666"/>
            <ac:spMk id="17" creationId="{F91C69E2-14E9-A67B-48BD-6E58EADB9BDC}"/>
          </ac:spMkLst>
        </pc:spChg>
        <pc:spChg chg="add del mod">
          <ac:chgData name="Gjorevski, Andrea Ms. CIV" userId="S::andrea.gjorevski@marshallcenter.org::7cd74d2f-8a7a-4151-bdb0-6061d650bb10" providerId="AD" clId="Web-{27A38AAA-5264-5CCF-4F28-FF2A79D2F4B9}" dt="2026-08-26T08:44:36.732" v="173"/>
          <ac:spMkLst>
            <pc:docMk/>
            <pc:sldMk cId="269519066" sldId="666"/>
            <ac:spMk id="20" creationId="{22F4AFB4-DB49-6818-388B-CA6C65D9C710}"/>
          </ac:spMkLst>
        </pc:spChg>
        <pc:spChg chg="add del mod">
          <ac:chgData name="Gjorevski, Andrea Ms. CIV" userId="S::andrea.gjorevski@marshallcenter.org::7cd74d2f-8a7a-4151-bdb0-6061d650bb10" providerId="AD" clId="Web-{27A38AAA-5264-5CCF-4F28-FF2A79D2F4B9}" dt="2026-08-26T08:44:39.592" v="174"/>
          <ac:spMkLst>
            <pc:docMk/>
            <pc:sldMk cId="269519066" sldId="666"/>
            <ac:spMk id="22" creationId="{3FF52380-B455-C34A-9F35-9E8A04926FF4}"/>
          </ac:spMkLst>
        </pc:spChg>
        <pc:picChg chg="mod">
          <ac:chgData name="Gjorevski, Andrea Ms. CIV" userId="S::andrea.gjorevski@marshallcenter.org::7cd74d2f-8a7a-4151-bdb0-6061d650bb10" providerId="AD" clId="Web-{27A38AAA-5264-5CCF-4F28-FF2A79D2F4B9}" dt="2026-08-26T08:41:43.569" v="151" actId="1076"/>
          <ac:picMkLst>
            <pc:docMk/>
            <pc:sldMk cId="269519066" sldId="666"/>
            <ac:picMk id="2" creationId="{8839B1F0-B7DC-C64D-4EE8-CA3AB159D587}"/>
          </ac:picMkLst>
        </pc:picChg>
        <pc:picChg chg="del">
          <ac:chgData name="Gjorevski, Andrea Ms. CIV" userId="S::andrea.gjorevski@marshallcenter.org::7cd74d2f-8a7a-4151-bdb0-6061d650bb10" providerId="AD" clId="Web-{27A38AAA-5264-5CCF-4F28-FF2A79D2F4B9}" dt="2026-08-26T08:41:05.427" v="139"/>
          <ac:picMkLst>
            <pc:docMk/>
            <pc:sldMk cId="269519066" sldId="666"/>
            <ac:picMk id="5" creationId="{8144DB50-F54D-7CBA-0161-79180DAE92AE}"/>
          </ac:picMkLst>
        </pc:picChg>
        <pc:picChg chg="add del mod">
          <ac:chgData name="Gjorevski, Andrea Ms. CIV" userId="S::andrea.gjorevski@marshallcenter.org::7cd74d2f-8a7a-4151-bdb0-6061d650bb10" providerId="AD" clId="Web-{27A38AAA-5264-5CCF-4F28-FF2A79D2F4B9}" dt="2026-08-26T08:40:31.457" v="135"/>
          <ac:picMkLst>
            <pc:docMk/>
            <pc:sldMk cId="269519066" sldId="666"/>
            <ac:picMk id="6" creationId="{58891435-077F-7351-2850-F32A16E09625}"/>
          </ac:picMkLst>
        </pc:picChg>
        <pc:picChg chg="mod">
          <ac:chgData name="Gjorevski, Andrea Ms. CIV" userId="S::andrea.gjorevski@marshallcenter.org::7cd74d2f-8a7a-4151-bdb0-6061d650bb10" providerId="AD" clId="Web-{27A38AAA-5264-5CCF-4F28-FF2A79D2F4B9}" dt="2026-08-26T08:42:18.117" v="153"/>
          <ac:picMkLst>
            <pc:docMk/>
            <pc:sldMk cId="269519066" sldId="666"/>
            <ac:picMk id="8" creationId="{548DDF9F-A274-3FD2-DB09-2FBB9956BE6C}"/>
          </ac:picMkLst>
        </pc:picChg>
        <pc:picChg chg="add mod modCrop">
          <ac:chgData name="Gjorevski, Andrea Ms. CIV" userId="S::andrea.gjorevski@marshallcenter.org::7cd74d2f-8a7a-4151-bdb0-6061d650bb10" providerId="AD" clId="Web-{27A38AAA-5264-5CCF-4F28-FF2A79D2F4B9}" dt="2026-08-26T08:41:31.662" v="147" actId="14100"/>
          <ac:picMkLst>
            <pc:docMk/>
            <pc:sldMk cId="269519066" sldId="666"/>
            <ac:picMk id="10" creationId="{9B2B1BCD-E708-52B0-99B3-8971EB2C9F04}"/>
          </ac:picMkLst>
        </pc:picChg>
        <pc:picChg chg="mod">
          <ac:chgData name="Gjorevski, Andrea Ms. CIV" userId="S::andrea.gjorevski@marshallcenter.org::7cd74d2f-8a7a-4151-bdb0-6061d650bb10" providerId="AD" clId="Web-{27A38AAA-5264-5CCF-4F28-FF2A79D2F4B9}" dt="2026-08-26T08:42:53.337" v="161"/>
          <ac:picMkLst>
            <pc:docMk/>
            <pc:sldMk cId="269519066" sldId="666"/>
            <ac:picMk id="12" creationId="{9F74F3DC-6FD2-B709-0274-E53461743388}"/>
          </ac:picMkLst>
        </pc:picChg>
        <pc:picChg chg="mod">
          <ac:chgData name="Gjorevski, Andrea Ms. CIV" userId="S::andrea.gjorevski@marshallcenter.org::7cd74d2f-8a7a-4151-bdb0-6061d650bb10" providerId="AD" clId="Web-{27A38AAA-5264-5CCF-4F28-FF2A79D2F4B9}" dt="2026-08-26T08:44:17.013" v="166"/>
          <ac:picMkLst>
            <pc:docMk/>
            <pc:sldMk cId="269519066" sldId="666"/>
            <ac:picMk id="16" creationId="{E18A25FE-0C56-7220-C2C5-CE8A8FC8C330}"/>
          </ac:picMkLst>
        </pc:picChg>
        <pc:picChg chg="mod">
          <ac:chgData name="Gjorevski, Andrea Ms. CIV" userId="S::andrea.gjorevski@marshallcenter.org::7cd74d2f-8a7a-4151-bdb0-6061d650bb10" providerId="AD" clId="Web-{27A38AAA-5264-5CCF-4F28-FF2A79D2F4B9}" dt="2026-08-26T08:44:33.607" v="170"/>
          <ac:picMkLst>
            <pc:docMk/>
            <pc:sldMk cId="269519066" sldId="666"/>
            <ac:picMk id="19" creationId="{C3CF502C-22C8-CE8F-1B55-3122A49F5A03}"/>
          </ac:picMkLst>
        </pc:picChg>
      </pc:sldChg>
    </pc:docChg>
  </pc:docChgLst>
  <pc:docChgLst>
    <pc:chgData name="Gjorevski, Andrea Ms. CIV" userId="S::andrea.gjorevski@marshallcenter.org::7cd74d2f-8a7a-4151-bdb0-6061d650bb10" providerId="AD" clId="Web-{4738F63C-9CEA-25CA-B9BA-332F414433DF}"/>
    <pc:docChg chg="modSld">
      <pc:chgData name="Gjorevski, Andrea Ms. CIV" userId="S::andrea.gjorevski@marshallcenter.org::7cd74d2f-8a7a-4151-bdb0-6061d650bb10" providerId="AD" clId="Web-{4738F63C-9CEA-25CA-B9BA-332F414433DF}" dt="2026-08-26T07:12:36.913" v="115" actId="1076"/>
      <pc:docMkLst>
        <pc:docMk/>
      </pc:docMkLst>
      <pc:sldChg chg="modSp">
        <pc:chgData name="Gjorevski, Andrea Ms. CIV" userId="S::andrea.gjorevski@marshallcenter.org::7cd74d2f-8a7a-4151-bdb0-6061d650bb10" providerId="AD" clId="Web-{4738F63C-9CEA-25CA-B9BA-332F414433DF}" dt="2026-08-26T07:01:57.036" v="103" actId="14100"/>
        <pc:sldMkLst>
          <pc:docMk/>
          <pc:sldMk cId="3712301972" sldId="634"/>
        </pc:sldMkLst>
        <pc:picChg chg="mod">
          <ac:chgData name="Gjorevski, Andrea Ms. CIV" userId="S::andrea.gjorevski@marshallcenter.org::7cd74d2f-8a7a-4151-bdb0-6061d650bb10" providerId="AD" clId="Web-{4738F63C-9CEA-25CA-B9BA-332F414433DF}" dt="2026-08-26T07:01:57.036" v="103" actId="14100"/>
          <ac:picMkLst>
            <pc:docMk/>
            <pc:sldMk cId="3712301972" sldId="634"/>
            <ac:picMk id="5" creationId="{282371E9-064F-C6CE-63D5-36CD7ABA6CA3}"/>
          </ac:picMkLst>
        </pc:picChg>
      </pc:sldChg>
      <pc:sldChg chg="addSp delSp modSp">
        <pc:chgData name="Gjorevski, Andrea Ms. CIV" userId="S::andrea.gjorevski@marshallcenter.org::7cd74d2f-8a7a-4151-bdb0-6061d650bb10" providerId="AD" clId="Web-{4738F63C-9CEA-25CA-B9BA-332F414433DF}" dt="2026-08-26T07:12:36.913" v="115" actId="1076"/>
        <pc:sldMkLst>
          <pc:docMk/>
          <pc:sldMk cId="1058804962" sldId="664"/>
        </pc:sldMkLst>
        <pc:spChg chg="mod">
          <ac:chgData name="Gjorevski, Andrea Ms. CIV" userId="S::andrea.gjorevski@marshallcenter.org::7cd74d2f-8a7a-4151-bdb0-6061d650bb10" providerId="AD" clId="Web-{4738F63C-9CEA-25CA-B9BA-332F414433DF}" dt="2026-08-26T07:01:39.520" v="102" actId="20577"/>
          <ac:spMkLst>
            <pc:docMk/>
            <pc:sldMk cId="1058804962" sldId="664"/>
            <ac:spMk id="11" creationId="{A5BDBCD0-E175-9AD8-254B-8BABB10D4E8B}"/>
          </ac:spMkLst>
        </pc:spChg>
        <pc:picChg chg="add mod">
          <ac:chgData name="Gjorevski, Andrea Ms. CIV" userId="S::andrea.gjorevski@marshallcenter.org::7cd74d2f-8a7a-4151-bdb0-6061d650bb10" providerId="AD" clId="Web-{4738F63C-9CEA-25CA-B9BA-332F414433DF}" dt="2026-08-26T07:12:36.913" v="115" actId="1076"/>
          <ac:picMkLst>
            <pc:docMk/>
            <pc:sldMk cId="1058804962" sldId="664"/>
            <ac:picMk id="2" creationId="{1D4D5B94-A34F-0A71-E665-307403BC7096}"/>
          </ac:picMkLst>
        </pc:picChg>
        <pc:picChg chg="add del mod">
          <ac:chgData name="Gjorevski, Andrea Ms. CIV" userId="S::andrea.gjorevski@marshallcenter.org::7cd74d2f-8a7a-4151-bdb0-6061d650bb10" providerId="AD" clId="Web-{4738F63C-9CEA-25CA-B9BA-332F414433DF}" dt="2026-08-26T06:58:28.249" v="47"/>
          <ac:picMkLst>
            <pc:docMk/>
            <pc:sldMk cId="1058804962" sldId="664"/>
            <ac:picMk id="3" creationId="{5A0A5963-32E9-DE23-B6E1-B5C4F9FE7378}"/>
          </ac:picMkLst>
        </pc:picChg>
        <pc:picChg chg="add mod">
          <ac:chgData name="Gjorevski, Andrea Ms. CIV" userId="S::andrea.gjorevski@marshallcenter.org::7cd74d2f-8a7a-4151-bdb0-6061d650bb10" providerId="AD" clId="Web-{4738F63C-9CEA-25CA-B9BA-332F414433DF}" dt="2026-08-26T07:06:03.277" v="112" actId="1076"/>
          <ac:picMkLst>
            <pc:docMk/>
            <pc:sldMk cId="1058804962" sldId="664"/>
            <ac:picMk id="4" creationId="{1B15AB41-4A61-D436-302E-153A5257E84F}"/>
          </ac:picMkLst>
        </pc:picChg>
        <pc:picChg chg="add del mod">
          <ac:chgData name="Gjorevski, Andrea Ms. CIV" userId="S::andrea.gjorevski@marshallcenter.org::7cd74d2f-8a7a-4151-bdb0-6061d650bb10" providerId="AD" clId="Web-{4738F63C-9CEA-25CA-B9BA-332F414433DF}" dt="2026-08-26T07:05:55.074" v="109"/>
          <ac:picMkLst>
            <pc:docMk/>
            <pc:sldMk cId="1058804962" sldId="664"/>
            <ac:picMk id="5" creationId="{6244A22A-86A9-369A-60EE-85444D470B62}"/>
          </ac:picMkLst>
        </pc:picChg>
        <pc:picChg chg="add mod">
          <ac:chgData name="Gjorevski, Andrea Ms. CIV" userId="S::andrea.gjorevski@marshallcenter.org::7cd74d2f-8a7a-4151-bdb0-6061d650bb10" providerId="AD" clId="Web-{4738F63C-9CEA-25CA-B9BA-332F414433DF}" dt="2026-08-26T07:06:01.668" v="111" actId="1076"/>
          <ac:picMkLst>
            <pc:docMk/>
            <pc:sldMk cId="1058804962" sldId="664"/>
            <ac:picMk id="6" creationId="{C4D09EBB-D91C-FD62-7985-D9068B0E6A46}"/>
          </ac:picMkLst>
        </pc:picChg>
      </pc:sldChg>
    </pc:docChg>
  </pc:docChgLst>
  <pc:docChgLst>
    <pc:chgData name="Gjorevski, Andrea Ms. CIV" userId="S::andrea.gjorevski@marshallcenter.org::7cd74d2f-8a7a-4151-bdb0-6061d650bb10" providerId="AD" clId="Web-{00000000-0000-0000-0000-000000000000}"/>
    <pc:docChg chg="delSld modSld">
      <pc:chgData name="Gjorevski, Andrea Ms. CIV" userId="S::andrea.gjorevski@marshallcenter.org::7cd74d2f-8a7a-4151-bdb0-6061d650bb10" providerId="AD" clId="Web-{00000000-0000-0000-0000-000000000000}" dt="2026-08-25T14:41:53.823" v="210" actId="1076"/>
      <pc:docMkLst>
        <pc:docMk/>
      </pc:docMkLst>
      <pc:sldChg chg="modSp">
        <pc:chgData name="Gjorevski, Andrea Ms. CIV" userId="S::andrea.gjorevski@marshallcenter.org::7cd74d2f-8a7a-4151-bdb0-6061d650bb10" providerId="AD" clId="Web-{00000000-0000-0000-0000-000000000000}" dt="2026-08-25T14:26:26.429" v="5" actId="20577"/>
        <pc:sldMkLst>
          <pc:docMk/>
          <pc:sldMk cId="3305406492" sldId="266"/>
        </pc:sldMkLst>
        <pc:spChg chg="mod">
          <ac:chgData name="Gjorevski, Andrea Ms. CIV" userId="S::andrea.gjorevski@marshallcenter.org::7cd74d2f-8a7a-4151-bdb0-6061d650bb10" providerId="AD" clId="Web-{00000000-0000-0000-0000-000000000000}" dt="2026-08-25T14:26:26.429" v="5" actId="20577"/>
          <ac:spMkLst>
            <pc:docMk/>
            <pc:sldMk cId="3305406492" sldId="266"/>
            <ac:spMk id="2" creationId="{B96AF510-1F89-698E-F51F-5D5B4046BC82}"/>
          </ac:spMkLst>
        </pc:spChg>
      </pc:sldChg>
      <pc:sldChg chg="addSp delSp modSp mod setBg setClrOvrMap">
        <pc:chgData name="Gjorevski, Andrea Ms. CIV" userId="S::andrea.gjorevski@marshallcenter.org::7cd74d2f-8a7a-4151-bdb0-6061d650bb10" providerId="AD" clId="Web-{00000000-0000-0000-0000-000000000000}" dt="2026-08-25T14:38:42.722" v="153" actId="1076"/>
        <pc:sldMkLst>
          <pc:docMk/>
          <pc:sldMk cId="0" sldId="661"/>
        </pc:sldMkLst>
        <pc:spChg chg="add del mod">
          <ac:chgData name="Gjorevski, Andrea Ms. CIV" userId="S::andrea.gjorevski@marshallcenter.org::7cd74d2f-8a7a-4151-bdb0-6061d650bb10" providerId="AD" clId="Web-{00000000-0000-0000-0000-000000000000}" dt="2026-08-25T14:28:01.682" v="25"/>
          <ac:spMkLst>
            <pc:docMk/>
            <pc:sldMk cId="0" sldId="661"/>
            <ac:spMk id="3" creationId="{6A511F74-C366-5BF7-51DB-33D5CEBFE319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28:00.526" v="24"/>
          <ac:spMkLst>
            <pc:docMk/>
            <pc:sldMk cId="0" sldId="661"/>
            <ac:spMk id="6" creationId="{ADEF6A5A-CEA3-270E-8C3D-9EBCE92B2077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27:57.635" v="23"/>
          <ac:spMkLst>
            <pc:docMk/>
            <pc:sldMk cId="0" sldId="661"/>
            <ac:spMk id="9" creationId="{D5714196-8900-94CF-C7EE-03E36D0F6A91}"/>
          </ac:spMkLst>
        </pc:spChg>
        <pc:spChg chg="mod ord">
          <ac:chgData name="Gjorevski, Andrea Ms. CIV" userId="S::andrea.gjorevski@marshallcenter.org::7cd74d2f-8a7a-4151-bdb0-6061d650bb10" providerId="AD" clId="Web-{00000000-0000-0000-0000-000000000000}" dt="2026-08-25T14:35:49.544" v="105" actId="1076"/>
          <ac:spMkLst>
            <pc:docMk/>
            <pc:sldMk cId="0" sldId="661"/>
            <ac:spMk id="11" creationId="{07072C6D-2CAD-C0CB-344A-0728EF167744}"/>
          </ac:spMkLst>
        </pc:spChg>
        <pc:spChg chg="mod ord">
          <ac:chgData name="Gjorevski, Andrea Ms. CIV" userId="S::andrea.gjorevski@marshallcenter.org::7cd74d2f-8a7a-4151-bdb0-6061d650bb10" providerId="AD" clId="Web-{00000000-0000-0000-0000-000000000000}" dt="2026-08-25T14:35:46.434" v="104" actId="1076"/>
          <ac:spMkLst>
            <pc:docMk/>
            <pc:sldMk cId="0" sldId="661"/>
            <ac:spMk id="13" creationId="{BD89B72F-6678-0855-E479-666F55A18C31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1:22.596" v="42"/>
          <ac:spMkLst>
            <pc:docMk/>
            <pc:sldMk cId="0" sldId="661"/>
            <ac:spMk id="14" creationId="{A0240DDB-623D-4D69-DB75-E56A12DA0CC0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2:29.380" v="59"/>
          <ac:spMkLst>
            <pc:docMk/>
            <pc:sldMk cId="0" sldId="661"/>
            <ac:spMk id="17" creationId="{ECA04309-694C-20A3-E713-7460702D1718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2:32.380" v="60"/>
          <ac:spMkLst>
            <pc:docMk/>
            <pc:sldMk cId="0" sldId="661"/>
            <ac:spMk id="20" creationId="{CB226C7E-E173-B7DE-8A28-0958A75DAF78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1" creationId="{8DF8AE6E-38CD-4B2A-8E02-F099DD30EF40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2" creationId="{23293907-0F26-4752-BCD0-3AC2C502638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34.590" v="102"/>
          <ac:spMkLst>
            <pc:docMk/>
            <pc:sldMk cId="0" sldId="661"/>
            <ac:spMk id="24" creationId="{891401DC-7AF6-42FA-BE31-CF773B6C8B2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5" creationId="{A06D4B98-7FBD-4771-9C71-AE026D67023F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34.590" v="102"/>
          <ac:spMkLst>
            <pc:docMk/>
            <pc:sldMk cId="0" sldId="661"/>
            <ac:spMk id="26" creationId="{2B7203F0-D9CB-4774-B9D4-B3AB625DFBAD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9" creationId="{769201C5-687E-46FB-BA72-23BA40BFEE1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31" creationId="{339141A8-FDFD-4ABE-A499-72C9669F4BE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38" creationId="{8A439E11-755A-4258-859D-56A6B6AFCB6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2" creationId="{A7665D74-DFEA-412C-928C-F090E67084F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43" creationId="{23293907-0F26-4752-BCD0-3AC2C502638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4" creationId="{3E84BD56-679D-4E0C-9C9B-D694ABF0737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45" creationId="{4CA07809-FD84-4293-BEDA-C920BB2A1F3F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6" creationId="{2335FEDF-EF88-4E68-9CF7-5A72EF32AFC2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49" creationId="{1E32D174-F8A9-4FF0-8888-1B4F5E184961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1" creationId="{769201C5-687E-46FB-BA72-23BA40BFEE1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52" creationId="{837A7BE2-DF08-4ECE-A520-13927DBF4C5E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55" creationId="{8A439E11-755A-4258-859D-56A6B6AFCB6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7" creationId="{E916EF49-F958-4F28-A999-F8FA8D09AF8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9" creationId="{A7665D74-DFEA-412C-928C-F090E67084F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1" creationId="{3E84BD56-679D-4E0C-9C9B-D694ABF0737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3" creationId="{2335FEDF-EF88-4E68-9CF7-5A72EF32AFC2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5" creationId="{03DB71A4-74AA-406D-9553-61C0C6D23689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7" creationId="{DA9994C2-211B-4BF6-B6A0-D67471594EC1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69" creationId="{837A7BE2-DF08-4ECE-A520-13927DBF4C5E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5T14:35:03.417" v="86"/>
          <ac:spMkLst>
            <pc:docMk/>
            <pc:sldMk cId="0" sldId="661"/>
            <ac:spMk id="82" creationId="{B905CDE4-B751-4B3E-B625-6E59F8903414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86" creationId="{CDC29AC1-2821-4FCC-B597-88DAF39C36F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94" creationId="{C8F10CB3-3B5E-4C7A-98CF-B87454DDFA39}"/>
          </ac:spMkLst>
        </pc:spChg>
        <pc:picChg chg="add mod">
          <ac:chgData name="Gjorevski, Andrea Ms. CIV" userId="S::andrea.gjorevski@marshallcenter.org::7cd74d2f-8a7a-4151-bdb0-6061d650bb10" providerId="AD" clId="Web-{00000000-0000-0000-0000-000000000000}" dt="2026-08-25T14:38:33.300" v="150" actId="1076"/>
          <ac:picMkLst>
            <pc:docMk/>
            <pc:sldMk cId="0" sldId="661"/>
            <ac:picMk id="2" creationId="{8839B1F0-B7DC-C64D-4EE8-CA3AB159D587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5T14:38:31.831" v="149" actId="1076"/>
          <ac:picMkLst>
            <pc:docMk/>
            <pc:sldMk cId="0" sldId="661"/>
            <ac:picMk id="5" creationId="{8144DB50-F54D-7CBA-0161-79180DAE92AE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5T14:38:14.737" v="145" actId="1076"/>
          <ac:picMkLst>
            <pc:docMk/>
            <pc:sldMk cId="0" sldId="661"/>
            <ac:picMk id="8" creationId="{548DDF9F-A274-3FD2-DB09-2FBB9956BE6C}"/>
          </ac:picMkLst>
        </pc:picChg>
        <pc:picChg chg="add mod">
          <ac:chgData name="Gjorevski, Andrea Ms. CIV" userId="S::andrea.gjorevski@marshallcenter.org::7cd74d2f-8a7a-4151-bdb0-6061d650bb10" providerId="AD" clId="Web-{00000000-0000-0000-0000-000000000000}" dt="2026-08-25T14:38:37.034" v="151" actId="1076"/>
          <ac:picMkLst>
            <pc:docMk/>
            <pc:sldMk cId="0" sldId="661"/>
            <ac:picMk id="12" creationId="{9F74F3DC-6FD2-B709-0274-E53461743388}"/>
          </ac:picMkLst>
        </pc:picChg>
        <pc:picChg chg="add mod">
          <ac:chgData name="Gjorevski, Andrea Ms. CIV" userId="S::andrea.gjorevski@marshallcenter.org::7cd74d2f-8a7a-4151-bdb0-6061d650bb10" providerId="AD" clId="Web-{00000000-0000-0000-0000-000000000000}" dt="2026-08-25T14:38:42.722" v="153" actId="1076"/>
          <ac:picMkLst>
            <pc:docMk/>
            <pc:sldMk cId="0" sldId="661"/>
            <ac:picMk id="16" creationId="{E18A25FE-0C56-7220-C2C5-CE8A8FC8C330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5T14:38:00.189" v="140" actId="14100"/>
          <ac:picMkLst>
            <pc:docMk/>
            <pc:sldMk cId="0" sldId="661"/>
            <ac:picMk id="19" creationId="{C3CF502C-22C8-CE8F-1B55-3122A49F5A03}"/>
          </ac:picMkLst>
        </pc:picChg>
      </pc:sldChg>
      <pc:sldChg chg="del">
        <pc:chgData name="Gjorevski, Andrea Ms. CIV" userId="S::andrea.gjorevski@marshallcenter.org::7cd74d2f-8a7a-4151-bdb0-6061d650bb10" providerId="AD" clId="Web-{00000000-0000-0000-0000-000000000000}" dt="2026-08-25T14:41:36.369" v="209"/>
        <pc:sldMkLst>
          <pc:docMk/>
          <pc:sldMk cId="2995034696" sldId="663"/>
        </pc:sldMkLst>
      </pc:sldChg>
      <pc:sldChg chg="addSp modSp">
        <pc:chgData name="Gjorevski, Andrea Ms. CIV" userId="S::andrea.gjorevski@marshallcenter.org::7cd74d2f-8a7a-4151-bdb0-6061d650bb10" providerId="AD" clId="Web-{00000000-0000-0000-0000-000000000000}" dt="2026-08-25T14:41:53.823" v="210" actId="1076"/>
        <pc:sldMkLst>
          <pc:docMk/>
          <pc:sldMk cId="1058804962" sldId="664"/>
        </pc:sldMkLst>
        <pc:spChg chg="add mod">
          <ac:chgData name="Gjorevski, Andrea Ms. CIV" userId="S::andrea.gjorevski@marshallcenter.org::7cd74d2f-8a7a-4151-bdb0-6061d650bb10" providerId="AD" clId="Web-{00000000-0000-0000-0000-000000000000}" dt="2026-08-25T14:41:27.416" v="208" actId="1076"/>
          <ac:spMkLst>
            <pc:docMk/>
            <pc:sldMk cId="1058804962" sldId="664"/>
            <ac:spMk id="3" creationId="{D9CF7582-8CE5-6383-8C67-4D58239178FC}"/>
          </ac:spMkLst>
        </pc:spChg>
        <pc:spChg chg="mod">
          <ac:chgData name="Gjorevski, Andrea Ms. CIV" userId="S::andrea.gjorevski@marshallcenter.org::7cd74d2f-8a7a-4151-bdb0-6061d650bb10" providerId="AD" clId="Web-{00000000-0000-0000-0000-000000000000}" dt="2026-08-25T14:41:53.823" v="210" actId="1076"/>
          <ac:spMkLst>
            <pc:docMk/>
            <pc:sldMk cId="1058804962" sldId="664"/>
            <ac:spMk id="11" creationId="{A5BDBCD0-E175-9AD8-254B-8BABB10D4E8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538C4-69D4-43E2-8AB8-37AA710E380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D846E-9152-48C3-8971-3AAD657BB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5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BILC</a:t>
            </a:r>
          </a:p>
        </p:txBody>
      </p:sp>
    </p:spTree>
    <p:extLst>
      <p:ext uri="{BB962C8B-B14F-4D97-AF65-F5344CB8AC3E}">
        <p14:creationId xmlns:p14="http://schemas.microsoft.com/office/powerpoint/2010/main" val="4091168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B4CC1-D1AD-AC45-91B2-FE9415E8A8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28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DEA8D-EAF3-BFFD-487A-8DF4E92C5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C261A8-8E5C-9F58-1CC4-D1000141C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E5673F-2DAF-FFC1-5CEF-3868CACA4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A19A33B-7563-7F8B-A786-0B7A918364B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BILC</a:t>
            </a:r>
          </a:p>
        </p:txBody>
      </p:sp>
    </p:spTree>
    <p:extLst>
      <p:ext uri="{BB962C8B-B14F-4D97-AF65-F5344CB8AC3E}">
        <p14:creationId xmlns:p14="http://schemas.microsoft.com/office/powerpoint/2010/main" val="1768621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9C12-B77F-3F79-4BB2-13F1219F0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306D1-AF92-A2F6-7349-B82EA07C9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9E4DA-6B5D-FF8D-67BC-6665480F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18A07-6322-D512-A103-CF8C7B4E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62541-23E4-BD9A-DA5B-0B80EF75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9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6F574-1205-632C-576E-12219B6B5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5E30B-6595-BD39-C4CB-9EA20F0F0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E5AD7-2308-6F06-4C7C-1DCF6B92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F054A-4477-E2F5-E4FD-69021E14D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D89DC-575D-A693-AFCD-B6B664762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0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1456-1927-6F9F-1A69-1446F693F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44FF4-6EC3-8277-03CF-F8B507B21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FC451-C434-97DB-5A05-C6EEDFB0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D0A21-889C-15FB-2B5A-E0C41D34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0EC71-9BAE-262D-3EE9-1B9F8984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A9EF2-2AED-F064-DAB8-B883508B4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F090C-50AB-CDA4-496A-33F7B46D34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161BF-3F70-D9FB-F10C-7F08FB10F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06F4A-F00F-C637-1A35-F155B34A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C68C4-4BED-1F2C-9D7C-993FD98CF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B7DE3-F952-9B2D-E661-FEC091A2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2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B8F6-0C1C-8188-019F-BE36DA86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A7BF7-CFD2-6DAA-3EA9-A98BCB278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80D6D-6635-8AAE-9C33-26EB78268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956AD-4799-A8B5-B5A5-59E237371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68486-CA3B-89E1-083B-650E299B9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A355EA-A1F0-F2B9-9E75-E1A45CA6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054166-6B20-E953-1751-BEB4953D6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C32E96-93E3-4BDA-6FE3-FAF2EEF0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1993-5DC7-36BA-85D5-7429DAB8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F9DE6-C882-97E6-99EB-3816CED3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5B9416-1E70-9A8D-2F93-21783901F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0C548E-A309-C477-F1CB-ECD0C008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5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190EBC-B61E-BF53-F25F-5F1FF60E7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54C3CB-F840-D9D7-37CA-866758BF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9C0E1B-B2D6-D71D-74EF-3F586278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89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2E93-8830-A259-3DF4-B20A8F06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434C9-FFC0-81C1-AE38-650E98742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0AD69-464B-94FF-14AD-1DA900E28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46868-3DC8-2464-B128-2354DE6E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7F06A-A71D-5F8A-6D3E-E91178415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D78C1-937F-E3CC-BE75-7718B894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7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94AF3-E716-F943-54A7-11E59BB4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01585A-A95D-48F4-B5F5-DC36B1550D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25CD4-B1B2-396D-A992-806E43AF8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03641-42DC-BE3D-EBCF-BDAE178D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F2DA8-A8A6-7E44-6598-B4B1328B6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BDBBB-6272-1D47-08F3-1713C6AC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5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D129-E5BD-B518-B97F-A92743780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D962C-B25F-5704-65A2-5C9ED35D4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5EDAD-02B6-668C-40D5-17DDE9012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D6C3C-9CAE-5297-0C19-854914F4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3640-44FE-8901-4969-7AFD5C00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2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A3A34-F2F9-22B1-EA2D-AE2B1BD34B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F6A0C-2659-6622-C55E-1BF564073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811F1-4E3B-486C-E399-FC7517E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24CB1-2A9E-6383-B5C3-1406C5488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EF688-93A4-8272-E7D2-70440042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51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203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54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629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458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120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05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84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228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985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8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659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8B838B-7424-92FF-A1D5-92027A277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C43EF-5285-CBA9-2292-92DDFA60D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32E41-634D-99B0-0EF1-BEAE419B9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122FF-07C8-D9CF-7FD8-4EECF23EB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64D9C-4128-888B-D1DD-17AD226D7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7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s.wikipedia.org/wiki/Romania" TargetMode="External"/><Relationship Id="rId13" Type="http://schemas.openxmlformats.org/officeDocument/2006/relationships/hyperlink" Target="http://commons.wikimedia.org/wiki/File:Flag_of_Canada.png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ithuania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hyperlink" Target="https://en.wikipedia.org/wiki/Germany_at_the_1992_Summer_Olympics" TargetMode="External"/><Relationship Id="rId4" Type="http://schemas.openxmlformats.org/officeDocument/2006/relationships/hyperlink" Target="https://www.wikidata.org/wiki/Q191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06740A-E2AE-9FA2-8E68-7B27916E4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AF510-1F89-698E-F51F-5D5B4046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18" y="1067543"/>
            <a:ext cx="3734014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b="1" dirty="0">
                <a:effectLst/>
              </a:rPr>
              <a:t>Panel</a:t>
            </a:r>
            <a:r>
              <a:rPr lang="en-US" sz="4000" b="1" dirty="0"/>
              <a:t> C:</a:t>
            </a:r>
            <a:r>
              <a:rPr lang="en-US" sz="4000" b="1" dirty="0">
                <a:ea typeface="Calibri Light"/>
                <a:cs typeface="Calibri Light"/>
              </a:rPr>
              <a:t/>
            </a:r>
            <a:br>
              <a:rPr lang="en-US" sz="4000" b="1" dirty="0">
                <a:ea typeface="Calibri Light"/>
                <a:cs typeface="Calibri Light"/>
              </a:rPr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From national practices to best practices in listening assessment</a:t>
            </a:r>
          </a:p>
          <a:p>
            <a:endParaRPr lang="en-US" sz="3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59D13-E96A-985A-E3A1-0D26D0C269EC}"/>
              </a:ext>
            </a:extLst>
          </p:cNvPr>
          <p:cNvSpPr txBox="1"/>
          <p:nvPr/>
        </p:nvSpPr>
        <p:spPr>
          <a:xfrm>
            <a:off x="676979" y="4636008"/>
            <a:ext cx="3947374" cy="1572768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/>
              <a:t>Moderator: Andrea Gjorevski</a:t>
            </a:r>
            <a:endParaRPr lang="en-US" sz="2400" b="1">
              <a:ea typeface="Calibri"/>
              <a:cs typeface="Calibri"/>
            </a:endParaRPr>
          </a:p>
        </p:txBody>
      </p:sp>
      <p:sp>
        <p:nvSpPr>
          <p:cNvPr id="12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1B07AE-C86B-32B8-A529-530F7AFA6B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869" r="23869"/>
          <a:stretch>
            <a:fillRect/>
          </a:stretch>
        </p:blipFill>
        <p:spPr>
          <a:xfrm>
            <a:off x="5311702" y="10"/>
            <a:ext cx="6878092" cy="686730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5378A2-05F0-FCDE-A750-CF9169DC7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457" y="4391978"/>
            <a:ext cx="1030605" cy="101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438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7072C6D-2CAD-C0CB-344A-0728EF167744}"/>
              </a:ext>
            </a:extLst>
          </p:cNvPr>
          <p:cNvSpPr txBox="1"/>
          <p:nvPr/>
        </p:nvSpPr>
        <p:spPr>
          <a:xfrm>
            <a:off x="598912" y="329140"/>
            <a:ext cx="4426755" cy="761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Panel Members: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1F3642D-13C8-47D1-8141-3F5A7CEBA8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1975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89B72F-6678-0855-E479-666F55A18C31}"/>
              </a:ext>
            </a:extLst>
          </p:cNvPr>
          <p:cNvSpPr txBox="1"/>
          <p:nvPr/>
        </p:nvSpPr>
        <p:spPr>
          <a:xfrm>
            <a:off x="426192" y="1239676"/>
            <a:ext cx="4772197" cy="27549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sv" sz="2800" dirty="0">
                <a:latin typeface="Arial" panose="020B0604020202020204" pitchFamily="34" charset="0"/>
                <a:cs typeface="Arial" panose="020B0604020202020204" pitchFamily="34" charset="0"/>
              </a:rPr>
              <a:t>Kris Brams, BEL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sv" sz="2800" dirty="0">
                <a:latin typeface="Arial" panose="020B0604020202020204" pitchFamily="34" charset="0"/>
                <a:cs typeface="Arial" panose="020B0604020202020204" pitchFamily="34" charset="0"/>
              </a:rPr>
              <a:t>Annie Bordeleau, CAN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sv" sz="2800" dirty="0">
                <a:latin typeface="Arial" panose="020B0604020202020204" pitchFamily="34" charset="0"/>
                <a:cs typeface="Arial" panose="020B0604020202020204" pitchFamily="34" charset="0"/>
              </a:rPr>
              <a:t>Anika Dähn, DEU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sv" sz="2800" dirty="0">
                <a:latin typeface="Arial" panose="020B0604020202020204" pitchFamily="34" charset="0"/>
                <a:cs typeface="Arial" panose="020B0604020202020204" pitchFamily="34" charset="0"/>
              </a:rPr>
              <a:t>Marju Laurits, EST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sv" sz="2800" dirty="0">
                <a:latin typeface="Arial" panose="020B0604020202020204" pitchFamily="34" charset="0"/>
                <a:cs typeface="Arial" panose="020B0604020202020204" pitchFamily="34" charset="0"/>
              </a:rPr>
              <a:t>Viktorija Miciunaite, LTU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sv" sz="2800" dirty="0">
                <a:latin typeface="Arial" panose="020B0604020202020204" pitchFamily="34" charset="0"/>
                <a:cs typeface="Arial" panose="020B0604020202020204" pitchFamily="34" charset="0"/>
              </a:rPr>
              <a:t>Ancuta Solomon, ROU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>
              <a:lnSpc>
                <a:spcPct val="90000"/>
              </a:lnSpc>
            </a:pPr>
            <a:endParaRPr lang="en-US" sz="2800" dirty="0"/>
          </a:p>
          <a:p>
            <a:pPr marL="0" marR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98E915F0-311A-4BDD-94EC-B0A3D6A3C5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33788" y="2715337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F1CD662-C732-41EB-A08A-EFB9E7EB89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9AC9A43-F5C5-4703-A0F0-78CBB9542E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414950"/>
            <a:ext cx="1568092" cy="1847088"/>
          </a:xfrm>
          <a:custGeom>
            <a:avLst/>
            <a:gdLst>
              <a:gd name="connsiteX0" fmla="*/ 644548 w 1568092"/>
              <a:gd name="connsiteY0" fmla="*/ 0 h 1847088"/>
              <a:gd name="connsiteX1" fmla="*/ 1568092 w 1568092"/>
              <a:gd name="connsiteY1" fmla="*/ 923544 h 1847088"/>
              <a:gd name="connsiteX2" fmla="*/ 644548 w 1568092"/>
              <a:gd name="connsiteY2" fmla="*/ 1847088 h 1847088"/>
              <a:gd name="connsiteX3" fmla="*/ 128186 w 1568092"/>
              <a:gd name="connsiteY3" fmla="*/ 1689361 h 1847088"/>
              <a:gd name="connsiteX4" fmla="*/ 0 w 1568092"/>
              <a:gd name="connsiteY4" fmla="*/ 1583598 h 1847088"/>
              <a:gd name="connsiteX5" fmla="*/ 0 w 1568092"/>
              <a:gd name="connsiteY5" fmla="*/ 263490 h 1847088"/>
              <a:gd name="connsiteX6" fmla="*/ 128186 w 1568092"/>
              <a:gd name="connsiteY6" fmla="*/ 157727 h 1847088"/>
              <a:gd name="connsiteX7" fmla="*/ 644548 w 1568092"/>
              <a:gd name="connsiteY7" fmla="*/ 0 h 184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E28351C-7EEF-428E-9B7A-5CC84F3362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6382" y="4769538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74F3DC-6FD2-B709-0274-E53461743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607795" y="3658817"/>
            <a:ext cx="1399930" cy="8909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8A25FE-0C56-7220-C2C5-CE8A8FC8C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3153490" y="5589495"/>
            <a:ext cx="1518957" cy="911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0B0DBC8-B5F0-40AE-A3D3-BCD504119D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3CF502C-22C8-CE8F-1B55-3122A49F5A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82281" y="4891829"/>
            <a:ext cx="1287361" cy="859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8DDF9F-A274-3FD2-DB09-2FBB9956BE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10155491" y="5321809"/>
            <a:ext cx="1310547" cy="786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2B1BCD-E708-52B0-99B3-8971EB2C9F0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083608" y="802562"/>
            <a:ext cx="1048373" cy="768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39B1F0-B7DC-C64D-4EE8-CA3AB159D5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tretch>
            <a:fillRect/>
          </a:stretch>
        </p:blipFill>
        <p:spPr>
          <a:xfrm>
            <a:off x="9720071" y="749864"/>
            <a:ext cx="1493691" cy="8737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519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78C87-2053-8A37-4132-93FD28DCD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2371E9-064F-C6CE-63D5-36CD7ABA6C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48" r="19048"/>
          <a:stretch/>
        </p:blipFill>
        <p:spPr>
          <a:xfrm>
            <a:off x="5189680" y="10"/>
            <a:ext cx="7002320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C219D5-1701-36E6-DCBE-98FEA632FF63}"/>
              </a:ext>
            </a:extLst>
          </p:cNvPr>
          <p:cNvSpPr txBox="1"/>
          <p:nvPr/>
        </p:nvSpPr>
        <p:spPr>
          <a:xfrm>
            <a:off x="377623" y="718306"/>
            <a:ext cx="5353850" cy="5816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buSzPct val="100000"/>
              <a:buFont typeface="Arial" pitchFamily="2" charset="2"/>
              <a:buChar char="•"/>
            </a:pPr>
            <a:r>
              <a:rPr lang="en-US" sz="2400" dirty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What listening item types do you use, and why?</a:t>
            </a:r>
          </a:p>
          <a:p>
            <a:pPr>
              <a:buSzPct val="100000"/>
              <a:buFont typeface="Arial" pitchFamily="2" charset="2"/>
              <a:buChar char="•"/>
            </a:pPr>
            <a:endParaRPr lang="en-US" sz="2400" dirty="0">
              <a:solidFill>
                <a:srgbClr val="0D0D0D"/>
              </a:solidFill>
              <a:highlight>
                <a:srgbClr val="FFFFFF"/>
              </a:highlight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buFont typeface="Arial" pitchFamily="2" charset="2"/>
              <a:buChar char="•"/>
            </a:pPr>
            <a:r>
              <a:rPr lang="en-US" sz="2400" dirty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What is your approach to repetition, and why?</a:t>
            </a:r>
          </a:p>
          <a:p>
            <a:pPr>
              <a:buFont typeface="Arial" pitchFamily="2" charset="2"/>
              <a:buChar char="•"/>
            </a:pPr>
            <a:endParaRPr lang="en-US" sz="2400" dirty="0">
              <a:solidFill>
                <a:srgbClr val="0D0D0D"/>
              </a:solidFill>
              <a:highlight>
                <a:srgbClr val="FFFFFF"/>
              </a:highlight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buFont typeface="Arial" pitchFamily="2" charset="2"/>
              <a:buChar char="•"/>
            </a:pPr>
            <a:r>
              <a:rPr lang="en-US" sz="2400" dirty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Do you use visuals (e.g., video) in listening tests, and why?</a:t>
            </a:r>
          </a:p>
          <a:p>
            <a:pPr>
              <a:buFont typeface="Arial" pitchFamily="2" charset="2"/>
              <a:buChar char="•"/>
            </a:pPr>
            <a:endParaRPr lang="en-US" sz="2400" dirty="0">
              <a:solidFill>
                <a:srgbClr val="0D0D0D"/>
              </a:solidFill>
              <a:highlight>
                <a:srgbClr val="FFFFFF"/>
              </a:highlight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buFont typeface="Arial" pitchFamily="2" charset="2"/>
              <a:buChar char="•"/>
            </a:pPr>
            <a:r>
              <a:rPr lang="en-US" sz="2400" dirty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Are test takers allowed to take notes?</a:t>
            </a:r>
          </a:p>
          <a:p>
            <a:pPr>
              <a:buFont typeface="Arial" pitchFamily="2" charset="2"/>
              <a:buChar char="•"/>
            </a:pPr>
            <a:endParaRPr lang="en-US" sz="2400" dirty="0">
              <a:solidFill>
                <a:srgbClr val="0D0D0D"/>
              </a:solidFill>
              <a:highlight>
                <a:srgbClr val="FFFFFF"/>
              </a:highlight>
              <a:ea typeface="+mn-lt"/>
              <a:cs typeface="+mn-lt"/>
            </a:endParaRPr>
          </a:p>
          <a:p>
            <a:pPr>
              <a:buFont typeface="Arial" pitchFamily="2" charset="2"/>
              <a:buChar char="•"/>
            </a:pPr>
            <a:r>
              <a:rPr lang="en-US" sz="2400" dirty="0">
                <a:solidFill>
                  <a:srgbClr val="0D0D0D"/>
                </a:solidFill>
                <a:highlight>
                  <a:srgbClr val="FFFFFF"/>
                </a:highligh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What lessons have you learned, and what would you change?</a:t>
            </a:r>
            <a:endParaRPr lang="en-US" sz="24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1143000" lvl="1" indent="-342900" defTabSz="914400">
              <a:lnSpc>
                <a:spcPct val="90000"/>
              </a:lnSpc>
              <a:spcAft>
                <a:spcPts val="2400"/>
              </a:spcAft>
              <a:buSzPct val="100000"/>
              <a:buFont typeface="Wingdings" pitchFamily="2" charset="2"/>
              <a:buChar char="§"/>
              <a:tabLst>
                <a:tab pos="457200" algn="l"/>
              </a:tabLst>
            </a:pPr>
            <a:endParaRPr lang="en-US" sz="2400" dirty="0"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4CCFF5-65E8-B3DD-6AD8-599391950E3A}"/>
              </a:ext>
            </a:extLst>
          </p:cNvPr>
          <p:cNvSpPr/>
          <p:nvPr/>
        </p:nvSpPr>
        <p:spPr>
          <a:xfrm rot="16200000">
            <a:off x="-426720" y="1351280"/>
            <a:ext cx="1036320" cy="193040"/>
          </a:xfrm>
          <a:prstGeom prst="rect">
            <a:avLst/>
          </a:prstGeom>
          <a:solidFill>
            <a:srgbClr val="3E1C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019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B37204-6E7A-648D-10F4-14604C4F6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5BDBCD0-E175-9AD8-254B-8BABB10D4E8B}"/>
              </a:ext>
            </a:extLst>
          </p:cNvPr>
          <p:cNvSpPr txBox="1"/>
          <p:nvPr/>
        </p:nvSpPr>
        <p:spPr>
          <a:xfrm>
            <a:off x="732919" y="665127"/>
            <a:ext cx="11133430" cy="45858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800"/>
              </a:spcAft>
            </a:pPr>
            <a:r>
              <a:rPr lang="en-US" sz="3600" kern="100">
                <a:latin typeface="Aptos" panose="02110004020202020204"/>
                <a:ea typeface="Aptos" panose="02110004020202020204"/>
                <a:cs typeface="Times New Roman"/>
              </a:rPr>
              <a:t>Resource:</a:t>
            </a:r>
          </a:p>
          <a:p>
            <a:pPr>
              <a:spcAft>
                <a:spcPts val="800"/>
              </a:spcAft>
            </a:pPr>
            <a:r>
              <a:rPr lang="en-US" sz="3600" kern="100">
                <a:latin typeface="Aptos" panose="02110004020202020204"/>
                <a:ea typeface="Aptos" panose="02110004020202020204"/>
                <a:cs typeface="Times New Roman"/>
              </a:rPr>
              <a:t>Educational Testing Service </a:t>
            </a:r>
            <a:endParaRPr lang="en-US" sz="3600" kern="100"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3600" kern="100" dirty="0">
                <a:ea typeface="+mn-lt"/>
                <a:cs typeface="+mn-lt"/>
              </a:rPr>
              <a:t>https://www.ets.org/research.html</a:t>
            </a:r>
            <a:endParaRPr lang="en-US" dirty="0">
              <a:ea typeface="+mn-lt"/>
              <a:cs typeface="+mn-lt"/>
            </a:endParaRPr>
          </a:p>
          <a:p>
            <a:pPr>
              <a:spcAft>
                <a:spcPts val="800"/>
              </a:spcAft>
            </a:pPr>
            <a:endParaRPr lang="en-US" sz="3600" kern="10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spcAft>
                <a:spcPts val="800"/>
              </a:spcAft>
            </a:pPr>
            <a:endParaRPr lang="en-US" sz="3600" kern="10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spcAft>
                <a:spcPts val="800"/>
              </a:spcAft>
            </a:pPr>
            <a:endParaRPr lang="en-US" sz="3600" kern="10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spcAft>
                <a:spcPts val="800"/>
              </a:spcAft>
            </a:pPr>
            <a:endParaRPr lang="en-US" sz="3600" kern="10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4D5B94-A34F-0A71-E665-307403BC7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910" y="419182"/>
            <a:ext cx="1529807" cy="7931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15AB41-4A61-D436-302E-153A5257E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937" y="2769103"/>
            <a:ext cx="4923496" cy="35872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D09EBB-D91C-FD62-7985-D9068B0E6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112" y="3258363"/>
            <a:ext cx="5987508" cy="169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04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68253F94D4F040B68EAC33DB30B276" ma:contentTypeVersion="11" ma:contentTypeDescription="Create a new document." ma:contentTypeScope="" ma:versionID="2ab1cab1218ea490c2f4488fbae8cb00">
  <xsd:schema xmlns:xsd="http://www.w3.org/2001/XMLSchema" xmlns:xs="http://www.w3.org/2001/XMLSchema" xmlns:p="http://schemas.microsoft.com/office/2006/metadata/properties" xmlns:ns2="352e38ed-6728-4b2a-93f8-73769f64a10e" xmlns:ns3="13397529-59c6-45ff-835f-269a49c3f4ab" targetNamespace="http://schemas.microsoft.com/office/2006/metadata/properties" ma:root="true" ma:fieldsID="ef3d33873ab4a5d4cf1492c89328c12c" ns2:_="" ns3:_="">
    <xsd:import namespace="352e38ed-6728-4b2a-93f8-73769f64a10e"/>
    <xsd:import namespace="13397529-59c6-45ff-835f-269a49c3f4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2e38ed-6728-4b2a-93f8-73769f64a1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751212d-13ae-4ae8-b673-3804729054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97529-59c6-45ff-835f-269a49c3f4a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790f54-3fb3-401c-b0fc-3543f2d40a1e}" ma:internalName="TaxCatchAll" ma:showField="CatchAllData" ma:web="13397529-59c6-45ff-835f-269a49c3f4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397529-59c6-45ff-835f-269a49c3f4ab" xsi:nil="true"/>
    <lcf76f155ced4ddcb4097134ff3c332f xmlns="352e38ed-6728-4b2a-93f8-73769f64a10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73EA31-4F3A-4CEC-B153-A1468495B314}">
  <ds:schemaRefs>
    <ds:schemaRef ds:uri="13397529-59c6-45ff-835f-269a49c3f4ab"/>
    <ds:schemaRef ds:uri="352e38ed-6728-4b2a-93f8-73769f64a10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31F38A6-83BE-486E-82B3-75699DD30B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33A8E6-D249-44D6-AB5F-0137B585EEDC}">
  <ds:schemaRefs>
    <ds:schemaRef ds:uri="13397529-59c6-45ff-835f-269a49c3f4ab"/>
    <ds:schemaRef ds:uri="352e38ed-6728-4b2a-93f8-73769f64a10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</Words>
  <Application>Microsoft Office PowerPoint</Application>
  <PresentationFormat>Widescreen</PresentationFormat>
  <Paragraphs>26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Aptos</vt:lpstr>
      <vt:lpstr>Aptos Display</vt:lpstr>
      <vt:lpstr>Arial</vt:lpstr>
      <vt:lpstr>Arial,Sans-Serif</vt:lpstr>
      <vt:lpstr>Calibri</vt:lpstr>
      <vt:lpstr>Calibri Light</vt:lpstr>
      <vt:lpstr>Times New Roman</vt:lpstr>
      <vt:lpstr>Wingdings</vt:lpstr>
      <vt:lpstr>Office Theme</vt:lpstr>
      <vt:lpstr>Office 2013 - 2022 Theme</vt:lpstr>
      <vt:lpstr>Panel C:  From national practices to best practices in listening assessment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 C:  From national practices to best practices in listening assessment </dc:title>
  <dc:creator>Garza, Peggy A Ms CIV</dc:creator>
  <cp:lastModifiedBy>zs</cp:lastModifiedBy>
  <cp:revision>71</cp:revision>
  <dcterms:created xsi:type="dcterms:W3CDTF">2026-07-31T06:45:23Z</dcterms:created>
  <dcterms:modified xsi:type="dcterms:W3CDTF">2026-09-01T09:45:24Z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0x0101006468253F94D4F040B68EAC33DB30B276</vt:lpwstr>
  </property>
  <property fmtid="{D5CDD505-2E9C-101B-9397-08002B2CF9AE}" pid="3" name="MediaServiceImageTags">
    <vt:lpwstr/>
  </property>
</Properties>
</file>