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666" r:id="rId2"/>
    <p:sldId id="661" r:id="rId3"/>
    <p:sldId id="662" r:id="rId4"/>
    <p:sldId id="665" r:id="rId5"/>
    <p:sldId id="66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1" dt="2026-08-25T16:38:03.421"/>
    <p1510:client id="{23D4C7D1-AB77-08B3-19E7-45AD95CB41C1}" v="228" dt="2026-08-25T16:22:10.9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6DD000-FDC9-4406-9CE6-3BABA20807B4}" type="doc">
      <dgm:prSet loTypeId="urn:microsoft.com/office/officeart/2005/8/layout/default" loCatId="list" qsTypeId="urn:microsoft.com/office/officeart/2005/8/quickstyle/simple1#9" qsCatId="simple" csTypeId="urn:microsoft.com/office/officeart/2005/8/colors/colorful2#2" csCatId="colorful"/>
      <dgm:spPr/>
      <dgm:t>
        <a:bodyPr/>
        <a:lstStyle/>
        <a:p>
          <a:endParaRPr lang="en-US"/>
        </a:p>
      </dgm:t>
    </dgm:pt>
    <dgm:pt modelId="{7544BBF0-2482-486B-BA72-3520C3B7EB38}">
      <dgm:prSet/>
      <dgm:spPr/>
      <dgm:t>
        <a:bodyPr/>
        <a:lstStyle/>
        <a:p>
          <a:r>
            <a:rPr lang="en-US"/>
            <a:t>Norm with colleagues from other nations </a:t>
          </a:r>
        </a:p>
      </dgm:t>
    </dgm:pt>
    <dgm:pt modelId="{4040D3B3-DDE3-436F-9EED-5F990BB94F67}" type="parTrans" cxnId="{3734B914-525D-4D60-B6BF-B29C5DF7D542}">
      <dgm:prSet/>
      <dgm:spPr/>
      <dgm:t>
        <a:bodyPr/>
        <a:lstStyle/>
        <a:p>
          <a:endParaRPr lang="en-US"/>
        </a:p>
      </dgm:t>
    </dgm:pt>
    <dgm:pt modelId="{D1D42F1A-E78B-4234-AEDB-98EF07B0262E}" type="sibTrans" cxnId="{3734B914-525D-4D60-B6BF-B29C5DF7D542}">
      <dgm:prSet/>
      <dgm:spPr/>
      <dgm:t>
        <a:bodyPr/>
        <a:lstStyle/>
        <a:p>
          <a:endParaRPr lang="en-US"/>
        </a:p>
      </dgm:t>
    </dgm:pt>
    <dgm:pt modelId="{D6CD77A0-066F-48CE-96BA-119BED88B9D4}">
      <dgm:prSet/>
      <dgm:spPr/>
      <dgm:t>
        <a:bodyPr/>
        <a:lstStyle/>
        <a:p>
          <a:r>
            <a:rPr lang="en-US"/>
            <a:t>Share successful practices and concerns  </a:t>
          </a:r>
        </a:p>
      </dgm:t>
    </dgm:pt>
    <dgm:pt modelId="{C6B3F16A-198B-4F96-BB4D-49B1000B111C}" type="parTrans" cxnId="{B378CB6B-8810-4238-844D-5F78EE8B1CA8}">
      <dgm:prSet/>
      <dgm:spPr/>
      <dgm:t>
        <a:bodyPr/>
        <a:lstStyle/>
        <a:p>
          <a:endParaRPr lang="en-US"/>
        </a:p>
      </dgm:t>
    </dgm:pt>
    <dgm:pt modelId="{DBE7785C-BCE2-4041-BB5E-D3F4FADD9112}" type="sibTrans" cxnId="{B378CB6B-8810-4238-844D-5F78EE8B1CA8}">
      <dgm:prSet/>
      <dgm:spPr/>
      <dgm:t>
        <a:bodyPr/>
        <a:lstStyle/>
        <a:p>
          <a:endParaRPr lang="en-US"/>
        </a:p>
      </dgm:t>
    </dgm:pt>
    <dgm:pt modelId="{2DD5FFA9-9DCC-4831-AC7C-8B2DE750700E}">
      <dgm:prSet/>
      <dgm:spPr/>
      <dgm:t>
        <a:bodyPr/>
        <a:lstStyle/>
        <a:p>
          <a:r>
            <a:rPr lang="en-US"/>
            <a:t>Learn from academia</a:t>
          </a:r>
        </a:p>
      </dgm:t>
    </dgm:pt>
    <dgm:pt modelId="{7B35BCFB-331F-46B5-80D7-230376F09137}" type="parTrans" cxnId="{34C73270-03BB-405B-AD1E-BBB54165245A}">
      <dgm:prSet/>
      <dgm:spPr/>
      <dgm:t>
        <a:bodyPr/>
        <a:lstStyle/>
        <a:p>
          <a:endParaRPr lang="en-US"/>
        </a:p>
      </dgm:t>
    </dgm:pt>
    <dgm:pt modelId="{BBA0BC1A-9FB8-458C-B35E-643034EBD12A}" type="sibTrans" cxnId="{34C73270-03BB-405B-AD1E-BBB54165245A}">
      <dgm:prSet/>
      <dgm:spPr/>
      <dgm:t>
        <a:bodyPr/>
        <a:lstStyle/>
        <a:p>
          <a:endParaRPr lang="en-US"/>
        </a:p>
      </dgm:t>
    </dgm:pt>
    <dgm:pt modelId="{4E98C910-1127-42E0-8407-6C5B7514C79F}">
      <dgm:prSet/>
      <dgm:spPr/>
      <dgm:t>
        <a:bodyPr/>
        <a:lstStyle/>
        <a:p>
          <a:r>
            <a:rPr lang="en-US"/>
            <a:t>Report on current research</a:t>
          </a:r>
        </a:p>
      </dgm:t>
    </dgm:pt>
    <dgm:pt modelId="{73D6DE3B-CFFB-441E-ACED-E5813929C8C3}" type="parTrans" cxnId="{95785364-44A4-4AEA-A39D-99E83CB121F3}">
      <dgm:prSet/>
      <dgm:spPr/>
      <dgm:t>
        <a:bodyPr/>
        <a:lstStyle/>
        <a:p>
          <a:endParaRPr lang="en-US"/>
        </a:p>
      </dgm:t>
    </dgm:pt>
    <dgm:pt modelId="{97C52E66-08B2-40F4-8FBC-0D64801210C9}" type="sibTrans" cxnId="{95785364-44A4-4AEA-A39D-99E83CB121F3}">
      <dgm:prSet/>
      <dgm:spPr/>
      <dgm:t>
        <a:bodyPr/>
        <a:lstStyle/>
        <a:p>
          <a:endParaRPr lang="en-US"/>
        </a:p>
      </dgm:t>
    </dgm:pt>
    <dgm:pt modelId="{F96AFF5F-B6CB-40B9-BF6A-57DC5B0E02E7}">
      <dgm:prSet/>
      <dgm:spPr/>
      <dgm:t>
        <a:bodyPr/>
        <a:lstStyle/>
        <a:p>
          <a:r>
            <a:rPr lang="en-US"/>
            <a:t>Explore new trends (AI)</a:t>
          </a:r>
        </a:p>
      </dgm:t>
    </dgm:pt>
    <dgm:pt modelId="{D9B2D28E-76F7-42AE-B0E7-B76ED043621B}" type="parTrans" cxnId="{D87EB73F-F027-4BDB-8A67-EBF86912C228}">
      <dgm:prSet/>
      <dgm:spPr/>
      <dgm:t>
        <a:bodyPr/>
        <a:lstStyle/>
        <a:p>
          <a:endParaRPr lang="en-US"/>
        </a:p>
      </dgm:t>
    </dgm:pt>
    <dgm:pt modelId="{91C3DA96-6F40-4077-B534-5D365471795D}" type="sibTrans" cxnId="{D87EB73F-F027-4BDB-8A67-EBF86912C228}">
      <dgm:prSet/>
      <dgm:spPr/>
      <dgm:t>
        <a:bodyPr/>
        <a:lstStyle/>
        <a:p>
          <a:endParaRPr lang="en-US"/>
        </a:p>
      </dgm:t>
    </dgm:pt>
    <dgm:pt modelId="{85F92060-A4D0-4405-916D-26B640C406ED}">
      <dgm:prSet/>
      <dgm:spPr/>
      <dgm:t>
        <a:bodyPr/>
        <a:lstStyle/>
        <a:p>
          <a:r>
            <a:rPr lang="en-US"/>
            <a:t>Provide updates to the LTS and ALTS and the BILC Website</a:t>
          </a:r>
        </a:p>
      </dgm:t>
    </dgm:pt>
    <dgm:pt modelId="{C3E53D53-C0EE-4957-A521-C8A2E52AC176}" type="parTrans" cxnId="{DA4D17BF-EBC3-4FA6-AB5E-D77B0DEAB803}">
      <dgm:prSet/>
      <dgm:spPr/>
      <dgm:t>
        <a:bodyPr/>
        <a:lstStyle/>
        <a:p>
          <a:endParaRPr lang="en-US"/>
        </a:p>
      </dgm:t>
    </dgm:pt>
    <dgm:pt modelId="{2AE7CA33-1100-4DDC-82DD-63F7353B2E55}" type="sibTrans" cxnId="{DA4D17BF-EBC3-4FA6-AB5E-D77B0DEAB803}">
      <dgm:prSet/>
      <dgm:spPr/>
      <dgm:t>
        <a:bodyPr/>
        <a:lstStyle/>
        <a:p>
          <a:endParaRPr lang="en-US"/>
        </a:p>
      </dgm:t>
    </dgm:pt>
    <dgm:pt modelId="{D475783B-C0B5-4FB2-A41E-B8120EAE5BDF}" type="pres">
      <dgm:prSet presAssocID="{156DD000-FDC9-4406-9CE6-3BABA20807B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C06B69-24C6-491C-8E44-9EAF92EC33AA}" type="pres">
      <dgm:prSet presAssocID="{7544BBF0-2482-486B-BA72-3520C3B7EB38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C576B9-BC66-4F85-9E02-C0BAACFA05A9}" type="pres">
      <dgm:prSet presAssocID="{D1D42F1A-E78B-4234-AEDB-98EF07B0262E}" presName="sibTrans" presStyleCnt="0"/>
      <dgm:spPr/>
    </dgm:pt>
    <dgm:pt modelId="{251BAA26-5ADD-437E-85C7-884BB342DB25}" type="pres">
      <dgm:prSet presAssocID="{D6CD77A0-066F-48CE-96BA-119BED88B9D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F09E25-9AD2-47E7-B81B-F4C4FB6FE6FB}" type="pres">
      <dgm:prSet presAssocID="{DBE7785C-BCE2-4041-BB5E-D3F4FADD9112}" presName="sibTrans" presStyleCnt="0"/>
      <dgm:spPr/>
    </dgm:pt>
    <dgm:pt modelId="{56C083A1-AFAA-4D4A-9B12-77BC305FAB9C}" type="pres">
      <dgm:prSet presAssocID="{2DD5FFA9-9DCC-4831-AC7C-8B2DE750700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0A5233-F360-4640-9D8E-05FF68A04BDE}" type="pres">
      <dgm:prSet presAssocID="{BBA0BC1A-9FB8-458C-B35E-643034EBD12A}" presName="sibTrans" presStyleCnt="0"/>
      <dgm:spPr/>
    </dgm:pt>
    <dgm:pt modelId="{9D433D82-02FF-4C9A-B2DA-1E4D7D8C9F8A}" type="pres">
      <dgm:prSet presAssocID="{4E98C910-1127-42E0-8407-6C5B7514C79F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13F7A1-D4F0-412B-A759-BCB57057ABE3}" type="pres">
      <dgm:prSet presAssocID="{97C52E66-08B2-40F4-8FBC-0D64801210C9}" presName="sibTrans" presStyleCnt="0"/>
      <dgm:spPr/>
    </dgm:pt>
    <dgm:pt modelId="{2EAF1332-F4CD-4CE1-B3CB-AB4586AC0AAB}" type="pres">
      <dgm:prSet presAssocID="{F96AFF5F-B6CB-40B9-BF6A-57DC5B0E02E7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F38C66-B628-4DA2-B430-4C781C78C773}" type="pres">
      <dgm:prSet presAssocID="{91C3DA96-6F40-4077-B534-5D365471795D}" presName="sibTrans" presStyleCnt="0"/>
      <dgm:spPr/>
    </dgm:pt>
    <dgm:pt modelId="{1134DBF7-02CF-4C21-90C0-5D2319E0DA75}" type="pres">
      <dgm:prSet presAssocID="{85F92060-A4D0-4405-916D-26B640C406E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8C0A48-8C7D-491B-BCCF-79C5C47A9F7C}" type="presOf" srcId="{156DD000-FDC9-4406-9CE6-3BABA20807B4}" destId="{D475783B-C0B5-4FB2-A41E-B8120EAE5BDF}" srcOrd="0" destOrd="0" presId="urn:microsoft.com/office/officeart/2005/8/layout/default"/>
    <dgm:cxn modelId="{EA19259C-EEFE-4A39-B6B9-773363A31330}" type="presOf" srcId="{F96AFF5F-B6CB-40B9-BF6A-57DC5B0E02E7}" destId="{2EAF1332-F4CD-4CE1-B3CB-AB4586AC0AAB}" srcOrd="0" destOrd="0" presId="urn:microsoft.com/office/officeart/2005/8/layout/default"/>
    <dgm:cxn modelId="{8F4BE72B-DCC6-4DD6-9E8F-2D7450F41066}" type="presOf" srcId="{2DD5FFA9-9DCC-4831-AC7C-8B2DE750700E}" destId="{56C083A1-AFAA-4D4A-9B12-77BC305FAB9C}" srcOrd="0" destOrd="0" presId="urn:microsoft.com/office/officeart/2005/8/layout/default"/>
    <dgm:cxn modelId="{1C27E666-4937-4369-84B7-9648292734CE}" type="presOf" srcId="{7544BBF0-2482-486B-BA72-3520C3B7EB38}" destId="{05C06B69-24C6-491C-8E44-9EAF92EC33AA}" srcOrd="0" destOrd="0" presId="urn:microsoft.com/office/officeart/2005/8/layout/default"/>
    <dgm:cxn modelId="{34C73270-03BB-405B-AD1E-BBB54165245A}" srcId="{156DD000-FDC9-4406-9CE6-3BABA20807B4}" destId="{2DD5FFA9-9DCC-4831-AC7C-8B2DE750700E}" srcOrd="2" destOrd="0" parTransId="{7B35BCFB-331F-46B5-80D7-230376F09137}" sibTransId="{BBA0BC1A-9FB8-458C-B35E-643034EBD12A}"/>
    <dgm:cxn modelId="{5BC8FD87-4860-4DB5-9B63-316EDEEBC0E2}" type="presOf" srcId="{D6CD77A0-066F-48CE-96BA-119BED88B9D4}" destId="{251BAA26-5ADD-437E-85C7-884BB342DB25}" srcOrd="0" destOrd="0" presId="urn:microsoft.com/office/officeart/2005/8/layout/default"/>
    <dgm:cxn modelId="{D87EB73F-F027-4BDB-8A67-EBF86912C228}" srcId="{156DD000-FDC9-4406-9CE6-3BABA20807B4}" destId="{F96AFF5F-B6CB-40B9-BF6A-57DC5B0E02E7}" srcOrd="4" destOrd="0" parTransId="{D9B2D28E-76F7-42AE-B0E7-B76ED043621B}" sibTransId="{91C3DA96-6F40-4077-B534-5D365471795D}"/>
    <dgm:cxn modelId="{95785364-44A4-4AEA-A39D-99E83CB121F3}" srcId="{156DD000-FDC9-4406-9CE6-3BABA20807B4}" destId="{4E98C910-1127-42E0-8407-6C5B7514C79F}" srcOrd="3" destOrd="0" parTransId="{73D6DE3B-CFFB-441E-ACED-E5813929C8C3}" sibTransId="{97C52E66-08B2-40F4-8FBC-0D64801210C9}"/>
    <dgm:cxn modelId="{DA4D17BF-EBC3-4FA6-AB5E-D77B0DEAB803}" srcId="{156DD000-FDC9-4406-9CE6-3BABA20807B4}" destId="{85F92060-A4D0-4405-916D-26B640C406ED}" srcOrd="5" destOrd="0" parTransId="{C3E53D53-C0EE-4957-A521-C8A2E52AC176}" sibTransId="{2AE7CA33-1100-4DDC-82DD-63F7353B2E55}"/>
    <dgm:cxn modelId="{05E087DF-5AF5-4C34-9BE6-607BD5B0872B}" type="presOf" srcId="{4E98C910-1127-42E0-8407-6C5B7514C79F}" destId="{9D433D82-02FF-4C9A-B2DA-1E4D7D8C9F8A}" srcOrd="0" destOrd="0" presId="urn:microsoft.com/office/officeart/2005/8/layout/default"/>
    <dgm:cxn modelId="{B378CB6B-8810-4238-844D-5F78EE8B1CA8}" srcId="{156DD000-FDC9-4406-9CE6-3BABA20807B4}" destId="{D6CD77A0-066F-48CE-96BA-119BED88B9D4}" srcOrd="1" destOrd="0" parTransId="{C6B3F16A-198B-4F96-BB4D-49B1000B111C}" sibTransId="{DBE7785C-BCE2-4041-BB5E-D3F4FADD9112}"/>
    <dgm:cxn modelId="{C0B8963A-C268-4C0A-95E4-AD998AB71A3B}" type="presOf" srcId="{85F92060-A4D0-4405-916D-26B640C406ED}" destId="{1134DBF7-02CF-4C21-90C0-5D2319E0DA75}" srcOrd="0" destOrd="0" presId="urn:microsoft.com/office/officeart/2005/8/layout/default"/>
    <dgm:cxn modelId="{3734B914-525D-4D60-B6BF-B29C5DF7D542}" srcId="{156DD000-FDC9-4406-9CE6-3BABA20807B4}" destId="{7544BBF0-2482-486B-BA72-3520C3B7EB38}" srcOrd="0" destOrd="0" parTransId="{4040D3B3-DDE3-436F-9EED-5F990BB94F67}" sibTransId="{D1D42F1A-E78B-4234-AEDB-98EF07B0262E}"/>
    <dgm:cxn modelId="{588FFEC4-D3C0-496E-9CCC-28F6BE9BF494}" type="presParOf" srcId="{D475783B-C0B5-4FB2-A41E-B8120EAE5BDF}" destId="{05C06B69-24C6-491C-8E44-9EAF92EC33AA}" srcOrd="0" destOrd="0" presId="urn:microsoft.com/office/officeart/2005/8/layout/default"/>
    <dgm:cxn modelId="{C8F5FF27-4672-4C46-81A7-985041EBC606}" type="presParOf" srcId="{D475783B-C0B5-4FB2-A41E-B8120EAE5BDF}" destId="{8DC576B9-BC66-4F85-9E02-C0BAACFA05A9}" srcOrd="1" destOrd="0" presId="urn:microsoft.com/office/officeart/2005/8/layout/default"/>
    <dgm:cxn modelId="{7DB3946A-0C63-4FD9-B577-508202909EC4}" type="presParOf" srcId="{D475783B-C0B5-4FB2-A41E-B8120EAE5BDF}" destId="{251BAA26-5ADD-437E-85C7-884BB342DB25}" srcOrd="2" destOrd="0" presId="urn:microsoft.com/office/officeart/2005/8/layout/default"/>
    <dgm:cxn modelId="{9FFCD4A8-FB4A-4850-B543-C5BE9CFD0054}" type="presParOf" srcId="{D475783B-C0B5-4FB2-A41E-B8120EAE5BDF}" destId="{EFF09E25-9AD2-47E7-B81B-F4C4FB6FE6FB}" srcOrd="3" destOrd="0" presId="urn:microsoft.com/office/officeart/2005/8/layout/default"/>
    <dgm:cxn modelId="{D6DF8AE7-64E0-4450-9128-EE0562B6BFD6}" type="presParOf" srcId="{D475783B-C0B5-4FB2-A41E-B8120EAE5BDF}" destId="{56C083A1-AFAA-4D4A-9B12-77BC305FAB9C}" srcOrd="4" destOrd="0" presId="urn:microsoft.com/office/officeart/2005/8/layout/default"/>
    <dgm:cxn modelId="{70BEC241-B412-4FE8-AA06-FF3BA6583C82}" type="presParOf" srcId="{D475783B-C0B5-4FB2-A41E-B8120EAE5BDF}" destId="{F10A5233-F360-4640-9D8E-05FF68A04BDE}" srcOrd="5" destOrd="0" presId="urn:microsoft.com/office/officeart/2005/8/layout/default"/>
    <dgm:cxn modelId="{6B5A74EF-8829-481D-ADB2-D108EE5A9430}" type="presParOf" srcId="{D475783B-C0B5-4FB2-A41E-B8120EAE5BDF}" destId="{9D433D82-02FF-4C9A-B2DA-1E4D7D8C9F8A}" srcOrd="6" destOrd="0" presId="urn:microsoft.com/office/officeart/2005/8/layout/default"/>
    <dgm:cxn modelId="{24DE30AC-4385-4261-8FA3-23FFF842DB34}" type="presParOf" srcId="{D475783B-C0B5-4FB2-A41E-B8120EAE5BDF}" destId="{8A13F7A1-D4F0-412B-A759-BCB57057ABE3}" srcOrd="7" destOrd="0" presId="urn:microsoft.com/office/officeart/2005/8/layout/default"/>
    <dgm:cxn modelId="{C4F955AF-6A0D-4238-B6A9-F272D30E8995}" type="presParOf" srcId="{D475783B-C0B5-4FB2-A41E-B8120EAE5BDF}" destId="{2EAF1332-F4CD-4CE1-B3CB-AB4586AC0AAB}" srcOrd="8" destOrd="0" presId="urn:microsoft.com/office/officeart/2005/8/layout/default"/>
    <dgm:cxn modelId="{EC00488D-3A48-4B12-BF44-AB34FAADCB44}" type="presParOf" srcId="{D475783B-C0B5-4FB2-A41E-B8120EAE5BDF}" destId="{ABF38C66-B628-4DA2-B430-4C781C78C773}" srcOrd="9" destOrd="0" presId="urn:microsoft.com/office/officeart/2005/8/layout/default"/>
    <dgm:cxn modelId="{50482990-B395-4242-8FD8-6C70738C97C5}" type="presParOf" srcId="{D475783B-C0B5-4FB2-A41E-B8120EAE5BDF}" destId="{1134DBF7-02CF-4C21-90C0-5D2319E0DA7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71BB6E-18B6-47F1-BDD4-B0E61ECF0D2C}" type="doc">
      <dgm:prSet loTypeId="urn:microsoft.com/office/officeart/2018/2/layout/IconVerticalSolidList" loCatId="icon" qsTypeId="urn:microsoft.com/office/officeart/2005/8/quickstyle/simple1#12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9F34B4E-5CFA-437A-889F-84C37C426050}">
      <dgm:prSet/>
      <dgm:spPr/>
      <dgm:t>
        <a:bodyPr/>
        <a:lstStyle/>
        <a:p>
          <a:pPr rtl="0"/>
          <a:r>
            <a:rPr lang="en-US">
              <a:latin typeface="Aptos Display" panose="02110004020202020204"/>
            </a:rPr>
            <a:t>Suggestions from the</a:t>
          </a:r>
          <a:r>
            <a:rPr lang="en-US" dirty="0"/>
            <a:t> Host Nation</a:t>
          </a:r>
        </a:p>
      </dgm:t>
    </dgm:pt>
    <dgm:pt modelId="{3D7138E9-4742-4A30-8650-8A6B1E0A7F3E}" type="parTrans" cxnId="{73F4C12B-9C11-4265-AC19-1D163C3C1976}">
      <dgm:prSet/>
      <dgm:spPr/>
      <dgm:t>
        <a:bodyPr/>
        <a:lstStyle/>
        <a:p>
          <a:endParaRPr lang="en-US"/>
        </a:p>
      </dgm:t>
    </dgm:pt>
    <dgm:pt modelId="{5C6CBBB8-DC9A-43DC-B94B-CDE505C56A2C}" type="sibTrans" cxnId="{73F4C12B-9C11-4265-AC19-1D163C3C1976}">
      <dgm:prSet/>
      <dgm:spPr/>
      <dgm:t>
        <a:bodyPr/>
        <a:lstStyle/>
        <a:p>
          <a:endParaRPr lang="en-US"/>
        </a:p>
      </dgm:t>
    </dgm:pt>
    <dgm:pt modelId="{085AC841-75A8-45F5-ACB5-4876EF3769CC}">
      <dgm:prSet/>
      <dgm:spPr/>
      <dgm:t>
        <a:bodyPr/>
        <a:lstStyle/>
        <a:p>
          <a:r>
            <a:rPr lang="en-US"/>
            <a:t>Recommendations from the STANAG 6001 Testing Community </a:t>
          </a:r>
        </a:p>
      </dgm:t>
    </dgm:pt>
    <dgm:pt modelId="{809C2FE1-A96C-43F1-A2FF-F6FF12CC83AC}" type="parTrans" cxnId="{88E181AE-224F-4451-9A9C-BD0267315206}">
      <dgm:prSet/>
      <dgm:spPr/>
      <dgm:t>
        <a:bodyPr/>
        <a:lstStyle/>
        <a:p>
          <a:endParaRPr lang="en-US"/>
        </a:p>
      </dgm:t>
    </dgm:pt>
    <dgm:pt modelId="{1E065DB4-2EA3-4A93-B7DE-4B93DC0AE65C}" type="sibTrans" cxnId="{88E181AE-224F-4451-9A9C-BD0267315206}">
      <dgm:prSet/>
      <dgm:spPr/>
      <dgm:t>
        <a:bodyPr/>
        <a:lstStyle/>
        <a:p>
          <a:endParaRPr lang="en-US"/>
        </a:p>
      </dgm:t>
    </dgm:pt>
    <dgm:pt modelId="{F4EADB8C-B172-4A26-8370-2420B6ABA0AE}" type="pres">
      <dgm:prSet presAssocID="{6D71BB6E-18B6-47F1-BDD4-B0E61ECF0D2C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1A9FAAC-AB11-49E2-B5D4-011423863F8C}" type="pres">
      <dgm:prSet presAssocID="{09F34B4E-5CFA-437A-889F-84C37C426050}" presName="compNode" presStyleCnt="0"/>
      <dgm:spPr/>
    </dgm:pt>
    <dgm:pt modelId="{CCB63710-7CD8-439A-83CF-AE382CCA8379}" type="pres">
      <dgm:prSet presAssocID="{09F34B4E-5CFA-437A-889F-84C37C426050}" presName="bgRect" presStyleLbl="bgShp" presStyleIdx="0" presStyleCnt="2"/>
      <dgm:spPr/>
    </dgm:pt>
    <dgm:pt modelId="{2BA2B01D-EE55-4D8C-A49C-E88C2C500D52}" type="pres">
      <dgm:prSet presAssocID="{09F34B4E-5CFA-437A-889F-84C37C426050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0766B1AC-8B6D-4A92-B6F3-124C6E9B59F8}" type="pres">
      <dgm:prSet presAssocID="{09F34B4E-5CFA-437A-889F-84C37C426050}" presName="spaceRect" presStyleCnt="0"/>
      <dgm:spPr/>
    </dgm:pt>
    <dgm:pt modelId="{EF1E62E6-E1A9-4A5D-81ED-712F157A5E4E}" type="pres">
      <dgm:prSet presAssocID="{09F34B4E-5CFA-437A-889F-84C37C426050}" presName="parTx" presStyleLbl="revTx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B2731ED-48A7-4F4F-9203-C26AEF5AC5ED}" type="pres">
      <dgm:prSet presAssocID="{5C6CBBB8-DC9A-43DC-B94B-CDE505C56A2C}" presName="sibTrans" presStyleCnt="0"/>
      <dgm:spPr/>
    </dgm:pt>
    <dgm:pt modelId="{CBC5648C-7DB6-44BF-B210-E1B193A9B3F5}" type="pres">
      <dgm:prSet presAssocID="{085AC841-75A8-45F5-ACB5-4876EF3769CC}" presName="compNode" presStyleCnt="0"/>
      <dgm:spPr/>
    </dgm:pt>
    <dgm:pt modelId="{B646479A-3BAA-446A-BBC1-3025EBAB4E6F}" type="pres">
      <dgm:prSet presAssocID="{085AC841-75A8-45F5-ACB5-4876EF3769CC}" presName="bgRect" presStyleLbl="bgShp" presStyleIdx="1" presStyleCnt="2"/>
      <dgm:spPr/>
    </dgm:pt>
    <dgm:pt modelId="{57AB1D9B-A0B1-4143-A064-2DD1369AED4A}" type="pres">
      <dgm:prSet presAssocID="{085AC841-75A8-45F5-ACB5-4876EF3769CC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BBF1A1AC-8028-4D32-B0B5-1A1348EB5CA7}" type="pres">
      <dgm:prSet presAssocID="{085AC841-75A8-45F5-ACB5-4876EF3769CC}" presName="spaceRect" presStyleCnt="0"/>
      <dgm:spPr/>
    </dgm:pt>
    <dgm:pt modelId="{EE7FDB6E-DBDF-4DB0-8021-668871CF9730}" type="pres">
      <dgm:prSet presAssocID="{085AC841-75A8-45F5-ACB5-4876EF3769CC}" presName="parTx" presStyleLbl="revTx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B0FCD3AA-0D0B-4FDE-BEED-7FFBAA23DDEE}" type="presOf" srcId="{085AC841-75A8-45F5-ACB5-4876EF3769CC}" destId="{EE7FDB6E-DBDF-4DB0-8021-668871CF9730}" srcOrd="0" destOrd="0" presId="urn:microsoft.com/office/officeart/2018/2/layout/IconVerticalSolidList"/>
    <dgm:cxn modelId="{88E181AE-224F-4451-9A9C-BD0267315206}" srcId="{6D71BB6E-18B6-47F1-BDD4-B0E61ECF0D2C}" destId="{085AC841-75A8-45F5-ACB5-4876EF3769CC}" srcOrd="1" destOrd="0" parTransId="{809C2FE1-A96C-43F1-A2FF-F6FF12CC83AC}" sibTransId="{1E065DB4-2EA3-4A93-B7DE-4B93DC0AE65C}"/>
    <dgm:cxn modelId="{2CF15A07-2EA9-4C28-B68D-1CC3CC427474}" type="presOf" srcId="{6D71BB6E-18B6-47F1-BDD4-B0E61ECF0D2C}" destId="{F4EADB8C-B172-4A26-8370-2420B6ABA0AE}" srcOrd="0" destOrd="0" presId="urn:microsoft.com/office/officeart/2018/2/layout/IconVerticalSolidList"/>
    <dgm:cxn modelId="{73F4C12B-9C11-4265-AC19-1D163C3C1976}" srcId="{6D71BB6E-18B6-47F1-BDD4-B0E61ECF0D2C}" destId="{09F34B4E-5CFA-437A-889F-84C37C426050}" srcOrd="0" destOrd="0" parTransId="{3D7138E9-4742-4A30-8650-8A6B1E0A7F3E}" sibTransId="{5C6CBBB8-DC9A-43DC-B94B-CDE505C56A2C}"/>
    <dgm:cxn modelId="{059B6C2B-DDAF-4F69-8BEB-7EE9AC953B01}" type="presOf" srcId="{09F34B4E-5CFA-437A-889F-84C37C426050}" destId="{EF1E62E6-E1A9-4A5D-81ED-712F157A5E4E}" srcOrd="0" destOrd="0" presId="urn:microsoft.com/office/officeart/2018/2/layout/IconVerticalSolidList"/>
    <dgm:cxn modelId="{F8E1C325-0E94-4AB9-A7AE-403E4E70F1AC}" type="presParOf" srcId="{F4EADB8C-B172-4A26-8370-2420B6ABA0AE}" destId="{31A9FAAC-AB11-49E2-B5D4-011423863F8C}" srcOrd="0" destOrd="0" presId="urn:microsoft.com/office/officeart/2018/2/layout/IconVerticalSolidList"/>
    <dgm:cxn modelId="{46CEBF67-D84F-40D7-BDD6-BFC41E99B544}" type="presParOf" srcId="{31A9FAAC-AB11-49E2-B5D4-011423863F8C}" destId="{CCB63710-7CD8-439A-83CF-AE382CCA8379}" srcOrd="0" destOrd="0" presId="urn:microsoft.com/office/officeart/2018/2/layout/IconVerticalSolidList"/>
    <dgm:cxn modelId="{BEAA4363-3EB8-45BD-86CB-838690A90DCE}" type="presParOf" srcId="{31A9FAAC-AB11-49E2-B5D4-011423863F8C}" destId="{2BA2B01D-EE55-4D8C-A49C-E88C2C500D52}" srcOrd="1" destOrd="0" presId="urn:microsoft.com/office/officeart/2018/2/layout/IconVerticalSolidList"/>
    <dgm:cxn modelId="{FFE89354-AD2D-4994-829A-492D6EAA6D0E}" type="presParOf" srcId="{31A9FAAC-AB11-49E2-B5D4-011423863F8C}" destId="{0766B1AC-8B6D-4A92-B6F3-124C6E9B59F8}" srcOrd="2" destOrd="0" presId="urn:microsoft.com/office/officeart/2018/2/layout/IconVerticalSolidList"/>
    <dgm:cxn modelId="{2D8AFC2C-8818-4FB1-8CD4-B42FB9F271ED}" type="presParOf" srcId="{31A9FAAC-AB11-49E2-B5D4-011423863F8C}" destId="{EF1E62E6-E1A9-4A5D-81ED-712F157A5E4E}" srcOrd="3" destOrd="0" presId="urn:microsoft.com/office/officeart/2018/2/layout/IconVerticalSolidList"/>
    <dgm:cxn modelId="{F47BB436-CBF1-4422-B807-B867B962367E}" type="presParOf" srcId="{F4EADB8C-B172-4A26-8370-2420B6ABA0AE}" destId="{CB2731ED-48A7-4F4F-9203-C26AEF5AC5ED}" srcOrd="1" destOrd="0" presId="urn:microsoft.com/office/officeart/2018/2/layout/IconVerticalSolidList"/>
    <dgm:cxn modelId="{CC286607-6E3F-42F2-BC5A-37074E6A4A43}" type="presParOf" srcId="{F4EADB8C-B172-4A26-8370-2420B6ABA0AE}" destId="{CBC5648C-7DB6-44BF-B210-E1B193A9B3F5}" srcOrd="2" destOrd="0" presId="urn:microsoft.com/office/officeart/2018/2/layout/IconVerticalSolidList"/>
    <dgm:cxn modelId="{8735EC0E-4F67-4756-9647-6145039FA8D8}" type="presParOf" srcId="{CBC5648C-7DB6-44BF-B210-E1B193A9B3F5}" destId="{B646479A-3BAA-446A-BBC1-3025EBAB4E6F}" srcOrd="0" destOrd="0" presId="urn:microsoft.com/office/officeart/2018/2/layout/IconVerticalSolidList"/>
    <dgm:cxn modelId="{39E6F3E2-858E-456D-9781-1155B2AB3448}" type="presParOf" srcId="{CBC5648C-7DB6-44BF-B210-E1B193A9B3F5}" destId="{57AB1D9B-A0B1-4143-A064-2DD1369AED4A}" srcOrd="1" destOrd="0" presId="urn:microsoft.com/office/officeart/2018/2/layout/IconVerticalSolidList"/>
    <dgm:cxn modelId="{86F71880-0741-414D-BF5C-32989C778376}" type="presParOf" srcId="{CBC5648C-7DB6-44BF-B210-E1B193A9B3F5}" destId="{BBF1A1AC-8028-4D32-B0B5-1A1348EB5CA7}" srcOrd="2" destOrd="0" presId="urn:microsoft.com/office/officeart/2018/2/layout/IconVerticalSolidList"/>
    <dgm:cxn modelId="{2C23989D-1C89-41EE-A6F1-C6DB2454D9DF}" type="presParOf" srcId="{CBC5648C-7DB6-44BF-B210-E1B193A9B3F5}" destId="{EE7FDB6E-DBDF-4DB0-8021-668871CF973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C06B69-24C6-491C-8E44-9EAF92EC33AA}">
      <dsp:nvSpPr>
        <dsp:cNvPr id="0" name=""/>
        <dsp:cNvSpPr/>
      </dsp:nvSpPr>
      <dsp:spPr>
        <a:xfrm>
          <a:off x="402550" y="1992"/>
          <a:ext cx="3034531" cy="182071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/>
            <a:t>Norm with colleagues from other nations </a:t>
          </a:r>
        </a:p>
      </dsp:txBody>
      <dsp:txXfrm>
        <a:off x="402550" y="1992"/>
        <a:ext cx="3034531" cy="1820718"/>
      </dsp:txXfrm>
    </dsp:sp>
    <dsp:sp modelId="{251BAA26-5ADD-437E-85C7-884BB342DB25}">
      <dsp:nvSpPr>
        <dsp:cNvPr id="0" name=""/>
        <dsp:cNvSpPr/>
      </dsp:nvSpPr>
      <dsp:spPr>
        <a:xfrm>
          <a:off x="3740534" y="1992"/>
          <a:ext cx="3034531" cy="1820718"/>
        </a:xfrm>
        <a:prstGeom prst="rect">
          <a:avLst/>
        </a:prstGeom>
        <a:solidFill>
          <a:schemeClr val="accent2">
            <a:hueOff val="1288723"/>
            <a:satOff val="-3699"/>
            <a:lumOff val="-59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/>
            <a:t>Share successful practices and concerns  </a:t>
          </a:r>
        </a:p>
      </dsp:txBody>
      <dsp:txXfrm>
        <a:off x="3740534" y="1992"/>
        <a:ext cx="3034531" cy="1820718"/>
      </dsp:txXfrm>
    </dsp:sp>
    <dsp:sp modelId="{56C083A1-AFAA-4D4A-9B12-77BC305FAB9C}">
      <dsp:nvSpPr>
        <dsp:cNvPr id="0" name=""/>
        <dsp:cNvSpPr/>
      </dsp:nvSpPr>
      <dsp:spPr>
        <a:xfrm>
          <a:off x="7078518" y="1992"/>
          <a:ext cx="3034531" cy="1820718"/>
        </a:xfrm>
        <a:prstGeom prst="rect">
          <a:avLst/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/>
            <a:t>Learn from academia</a:t>
          </a:r>
        </a:p>
      </dsp:txBody>
      <dsp:txXfrm>
        <a:off x="7078518" y="1992"/>
        <a:ext cx="3034531" cy="1820718"/>
      </dsp:txXfrm>
    </dsp:sp>
    <dsp:sp modelId="{9D433D82-02FF-4C9A-B2DA-1E4D7D8C9F8A}">
      <dsp:nvSpPr>
        <dsp:cNvPr id="0" name=""/>
        <dsp:cNvSpPr/>
      </dsp:nvSpPr>
      <dsp:spPr>
        <a:xfrm>
          <a:off x="402550" y="2126164"/>
          <a:ext cx="3034531" cy="1820718"/>
        </a:xfrm>
        <a:prstGeom prst="rect">
          <a:avLst/>
        </a:prstGeom>
        <a:solidFill>
          <a:schemeClr val="accent2">
            <a:hueOff val="3866169"/>
            <a:satOff val="-11096"/>
            <a:lumOff val="-17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/>
            <a:t>Report on current research</a:t>
          </a:r>
        </a:p>
      </dsp:txBody>
      <dsp:txXfrm>
        <a:off x="402550" y="2126164"/>
        <a:ext cx="3034531" cy="1820718"/>
      </dsp:txXfrm>
    </dsp:sp>
    <dsp:sp modelId="{2EAF1332-F4CD-4CE1-B3CB-AB4586AC0AAB}">
      <dsp:nvSpPr>
        <dsp:cNvPr id="0" name=""/>
        <dsp:cNvSpPr/>
      </dsp:nvSpPr>
      <dsp:spPr>
        <a:xfrm>
          <a:off x="3740534" y="2126164"/>
          <a:ext cx="3034531" cy="1820718"/>
        </a:xfrm>
        <a:prstGeom prst="rect">
          <a:avLst/>
        </a:prstGeom>
        <a:solidFill>
          <a:schemeClr val="accent2">
            <a:hueOff val="5154891"/>
            <a:satOff val="-14794"/>
            <a:lumOff val="-2368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/>
            <a:t>Explore new trends (AI)</a:t>
          </a:r>
        </a:p>
      </dsp:txBody>
      <dsp:txXfrm>
        <a:off x="3740534" y="2126164"/>
        <a:ext cx="3034531" cy="1820718"/>
      </dsp:txXfrm>
    </dsp:sp>
    <dsp:sp modelId="{1134DBF7-02CF-4C21-90C0-5D2319E0DA75}">
      <dsp:nvSpPr>
        <dsp:cNvPr id="0" name=""/>
        <dsp:cNvSpPr/>
      </dsp:nvSpPr>
      <dsp:spPr>
        <a:xfrm>
          <a:off x="7078518" y="2126164"/>
          <a:ext cx="3034531" cy="1820718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/>
            <a:t>Provide updates to the LTS and ALTS and the BILC Website</a:t>
          </a:r>
        </a:p>
      </dsp:txBody>
      <dsp:txXfrm>
        <a:off x="7078518" y="2126164"/>
        <a:ext cx="3034531" cy="1820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B63710-7CD8-439A-83CF-AE382CCA8379}">
      <dsp:nvSpPr>
        <dsp:cNvPr id="0" name=""/>
        <dsp:cNvSpPr/>
      </dsp:nvSpPr>
      <dsp:spPr>
        <a:xfrm>
          <a:off x="0" y="908268"/>
          <a:ext cx="6245265" cy="167680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A2B01D-EE55-4D8C-A49C-E88C2C500D52}">
      <dsp:nvSpPr>
        <dsp:cNvPr id="0" name=""/>
        <dsp:cNvSpPr/>
      </dsp:nvSpPr>
      <dsp:spPr>
        <a:xfrm>
          <a:off x="507233" y="1285549"/>
          <a:ext cx="922242" cy="92224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E62E6-E1A9-4A5D-81ED-712F157A5E4E}">
      <dsp:nvSpPr>
        <dsp:cNvPr id="0" name=""/>
        <dsp:cNvSpPr/>
      </dsp:nvSpPr>
      <dsp:spPr>
        <a:xfrm>
          <a:off x="1936708" y="908268"/>
          <a:ext cx="4308556" cy="1676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462" tIns="177462" rIns="177462" bIns="177462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>
              <a:latin typeface="Aptos Display" panose="02110004020202020204"/>
            </a:rPr>
            <a:t>Suggestions from the</a:t>
          </a:r>
          <a:r>
            <a:rPr lang="en-US" sz="2500" kern="1200" dirty="0"/>
            <a:t> Host Nation</a:t>
          </a:r>
        </a:p>
      </dsp:txBody>
      <dsp:txXfrm>
        <a:off x="1936708" y="908268"/>
        <a:ext cx="4308556" cy="1676804"/>
      </dsp:txXfrm>
    </dsp:sp>
    <dsp:sp modelId="{B646479A-3BAA-446A-BBC1-3025EBAB4E6F}">
      <dsp:nvSpPr>
        <dsp:cNvPr id="0" name=""/>
        <dsp:cNvSpPr/>
      </dsp:nvSpPr>
      <dsp:spPr>
        <a:xfrm>
          <a:off x="0" y="3004274"/>
          <a:ext cx="6245265" cy="167680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AB1D9B-A0B1-4143-A064-2DD1369AED4A}">
      <dsp:nvSpPr>
        <dsp:cNvPr id="0" name=""/>
        <dsp:cNvSpPr/>
      </dsp:nvSpPr>
      <dsp:spPr>
        <a:xfrm>
          <a:off x="507233" y="3381554"/>
          <a:ext cx="922242" cy="92224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FDB6E-DBDF-4DB0-8021-668871CF9730}">
      <dsp:nvSpPr>
        <dsp:cNvPr id="0" name=""/>
        <dsp:cNvSpPr/>
      </dsp:nvSpPr>
      <dsp:spPr>
        <a:xfrm>
          <a:off x="1936708" y="3004274"/>
          <a:ext cx="4308556" cy="1676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462" tIns="177462" rIns="177462" bIns="177462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/>
            <a:t>Recommendations from the STANAG 6001 Testing Community </a:t>
          </a:r>
        </a:p>
      </dsp:txBody>
      <dsp:txXfrm>
        <a:off x="1936708" y="3004274"/>
        <a:ext cx="4308556" cy="167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538C4-69D4-43E2-8AB8-37AA710E3801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D846E-9152-48C3-8971-3AAD657BB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357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BILC</a:t>
            </a:r>
          </a:p>
        </p:txBody>
      </p:sp>
    </p:spTree>
    <p:extLst>
      <p:ext uri="{BB962C8B-B14F-4D97-AF65-F5344CB8AC3E}">
        <p14:creationId xmlns:p14="http://schemas.microsoft.com/office/powerpoint/2010/main" val="4091168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29C12-B77F-3F79-4BB2-13F1219F09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306D1-AF92-A2F6-7349-B82EA07C9E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9E4DA-6B5D-FF8D-67BC-6665480F7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18A07-6322-D512-A103-CF8C7B4E1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62541-23E4-BD9A-DA5B-0B80EF75A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594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6F574-1205-632C-576E-12219B6B5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5E30B-6595-BD39-C4CB-9EA20F0F0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E5AD7-2308-6F06-4C7C-1DCF6B927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F054A-4477-E2F5-E4FD-69021E14D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D89DC-575D-A693-AFCD-B6B664762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700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51456-1927-6F9F-1A69-1446F693F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D44FF4-6EC3-8277-03CF-F8B507B21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FC451-C434-97DB-5A05-C6EEDFB0F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D0A21-889C-15FB-2B5A-E0C41D341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F0EC71-9BAE-262D-3EE9-1B9F89849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78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A9EF2-2AED-F064-DAB8-B883508B4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F090C-50AB-CDA4-496A-33F7B46D34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A161BF-3F70-D9FB-F10C-7F08FB10F9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B06F4A-F00F-C637-1A35-F155B34AC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C68C4-4BED-1F2C-9D7C-993FD98CF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6B7DE3-F952-9B2D-E661-FEC091A27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21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CB8F6-0C1C-8188-019F-BE36DA86D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0A7BF7-CFD2-6DAA-3EA9-A98BCB2788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B80D6D-6635-8AAE-9C33-26EB78268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2956AD-4799-A8B5-B5A5-59E2373719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168486-CA3B-89E1-083B-650E299B9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A355EA-A1F0-F2B9-9E75-E1A45CA65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054166-6B20-E953-1751-BEB4953D6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C32E96-93E3-4BDA-6FE3-FAF2EEF0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64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B1993-5DC7-36BA-85D5-7429DAB84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EF9DE6-C882-97E6-99EB-3816CED3A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5B9416-1E70-9A8D-2F93-21783901F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0C548E-A309-C477-F1CB-ECD0C0087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758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190EBC-B61E-BF53-F25F-5F1FF60E7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54C3CB-F840-D9D7-37CA-866758BF8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9C0E1B-B2D6-D71D-74EF-3F5862788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489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82E93-8830-A259-3DF4-B20A8F065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434C9-FFC0-81C1-AE38-650E98742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0AD69-464B-94FF-14AD-1DA900E287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146868-3DC8-2464-B128-2354DE6E1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97F06A-A71D-5F8A-6D3E-E91178415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4D78C1-937F-E3CC-BE75-7718B894A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74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94AF3-E716-F943-54A7-11E59BB4D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01585A-A95D-48F4-B5F5-DC36B1550D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825CD4-B1B2-396D-A992-806E43AF86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103641-42DC-BE3D-EBCF-BDAE178DF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F2DA8-A8A6-7E44-6598-B4B1328B6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7BDBBB-6272-1D47-08F3-1713C6ACF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050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D129-E5BD-B518-B97F-A92743780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AD962C-B25F-5704-65A2-5C9ED35D40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5EDAD-02B6-668C-40D5-17DDE9012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D6C3C-9CAE-5297-0C19-854914F44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83640-44FE-8901-4969-7AFD5C008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24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A3A34-F2F9-22B1-EA2D-AE2B1BD34B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5F6A0C-2659-6622-C55E-1BF5640739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811F1-4E3B-486C-E399-FC7517E46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24CB1-2A9E-6383-B5C3-1406C5488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EF688-93A4-8272-E7D2-70440042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951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8B838B-7424-92FF-A1D5-92027A277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5C43EF-5285-CBA9-2292-92DDFA60D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32E41-634D-99B0-0EF1-BEAE419B97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122FF-07C8-D9CF-7FD8-4EECF23EB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64D9C-4128-888B-D1DD-17AD226D76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0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9C67FE-8068-D8CB-AFDC-8E89AA07AF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5031" y="1380754"/>
            <a:ext cx="5561938" cy="2513516"/>
          </a:xfrm>
        </p:spPr>
        <p:txBody>
          <a:bodyPr>
            <a:normAutofit fontScale="90000"/>
          </a:bodyPr>
          <a:lstStyle/>
          <a:p>
            <a:r>
              <a:rPr lang="en-US" sz="5100"/>
              <a:t>History of the STANAG 6001 Testing Workshops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05726E-8390-6E24-180E-9EC9949C67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5031" y="4076802"/>
            <a:ext cx="5561938" cy="153458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Peggy Garza</a:t>
            </a:r>
            <a:endParaRPr lang="en-US" dirty="0"/>
          </a:p>
          <a:p>
            <a:r>
              <a:rPr lang="en-US"/>
              <a:t>Associate BILC Secretariat </a:t>
            </a:r>
            <a:endParaRPr lang="en-US" dirty="0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3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994" name="Rectangle 41993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996" name="Freeform: Shape 41995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986" name="Title 1">
            <a:extLst>
              <a:ext uri="{FF2B5EF4-FFF2-40B4-BE49-F238E27FC236}">
                <a16:creationId xmlns:a16="http://schemas.microsoft.com/office/drawing/2014/main" id="{0AEAFFEF-DC3C-4E01-B301-F4BDDAC6A2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altLang="en-US" b="1">
                <a:solidFill>
                  <a:srgbClr val="FFFFFF"/>
                </a:solidFill>
              </a:rPr>
              <a:t>STANAG 6001 Testing Workshops </a:t>
            </a:r>
          </a:p>
        </p:txBody>
      </p:sp>
      <p:sp>
        <p:nvSpPr>
          <p:cNvPr id="41998" name="Arc 41997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3B3E25DC-9812-411E-B881-1DBC5E2A2D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447308" y="597160"/>
            <a:ext cx="6936039" cy="5935404"/>
          </a:xfrm>
        </p:spPr>
        <p:txBody>
          <a:bodyPr anchor="ctr">
            <a:normAutofit fontScale="85000" lnSpcReduction="10000"/>
          </a:bodyPr>
          <a:lstStyle/>
          <a:p>
            <a:endParaRPr lang="en-US" altLang="en-US" sz="1500" dirty="0"/>
          </a:p>
          <a:p>
            <a:r>
              <a:rPr lang="en-US" altLang="en-US" sz="2000" dirty="0"/>
              <a:t>2010 Sarajevo, </a:t>
            </a:r>
            <a:r>
              <a:rPr lang="en-US" altLang="en-US" sz="2000" dirty="0" err="1"/>
              <a:t>BiH</a:t>
            </a:r>
            <a:r>
              <a:rPr lang="en-US" altLang="en-US" sz="2000" dirty="0"/>
              <a:t>   Testing speaking</a:t>
            </a:r>
            <a:endParaRPr lang="en-US" sz="2000" dirty="0"/>
          </a:p>
          <a:p>
            <a:r>
              <a:rPr lang="en-US" altLang="en-US" sz="2000" dirty="0"/>
              <a:t>2011 Stockholm, SWE    Testing writing </a:t>
            </a:r>
          </a:p>
          <a:p>
            <a:r>
              <a:rPr lang="en-US" altLang="en-US" sz="2000" dirty="0" smtClean="0"/>
              <a:t>2012 </a:t>
            </a:r>
            <a:r>
              <a:rPr lang="en-US" altLang="en-US" sz="2000" dirty="0"/>
              <a:t>Copenhagen, DNK  Testing listening</a:t>
            </a:r>
          </a:p>
          <a:p>
            <a:r>
              <a:rPr lang="en-US" altLang="en-US" sz="2000" dirty="0" smtClean="0"/>
              <a:t>2013 </a:t>
            </a:r>
            <a:r>
              <a:rPr lang="en-US" altLang="en-US" sz="2000" dirty="0"/>
              <a:t>SHAPE, Mons, BEL   Integrating test development stages</a:t>
            </a:r>
          </a:p>
          <a:p>
            <a:r>
              <a:rPr lang="en-US" altLang="en-US" sz="2000" dirty="0" smtClean="0"/>
              <a:t>2014 </a:t>
            </a:r>
            <a:r>
              <a:rPr lang="en-US" altLang="en-US" sz="2000" dirty="0" err="1" smtClean="0"/>
              <a:t>Reichenau</a:t>
            </a:r>
            <a:r>
              <a:rPr lang="en-US" altLang="en-US" sz="2000" dirty="0"/>
              <a:t>, AUT Item development</a:t>
            </a:r>
          </a:p>
          <a:p>
            <a:r>
              <a:rPr lang="en-US" altLang="en-US" sz="2000" dirty="0"/>
              <a:t>2015 Vilnius, LTU Text editing, authenticity, L4</a:t>
            </a:r>
          </a:p>
          <a:p>
            <a:r>
              <a:rPr lang="en-US" altLang="en-US" sz="2000" dirty="0"/>
              <a:t>2016 Brno, CZE Validity &amp; the validity argument</a:t>
            </a:r>
          </a:p>
          <a:p>
            <a:r>
              <a:rPr lang="en-US" altLang="en-US" sz="2000" dirty="0"/>
              <a:t>2017 Skopje, MKD  Successful teams and Testing Best Practices</a:t>
            </a:r>
          </a:p>
          <a:p>
            <a:r>
              <a:rPr lang="en-US" altLang="en-US" sz="2000" dirty="0"/>
              <a:t>2018 </a:t>
            </a:r>
            <a:r>
              <a:rPr lang="en-US" altLang="en-US" sz="2000" dirty="0" err="1"/>
              <a:t>Kranska</a:t>
            </a:r>
            <a:r>
              <a:rPr lang="en-US" altLang="en-US" sz="2000" dirty="0"/>
              <a:t> Gora, SVN </a:t>
            </a:r>
            <a:r>
              <a:rPr lang="en-US" altLang="en-US" sz="2000" dirty="0" err="1"/>
              <a:t>Trialling</a:t>
            </a:r>
            <a:r>
              <a:rPr lang="en-US" altLang="en-US" sz="2000" dirty="0"/>
              <a:t> </a:t>
            </a:r>
          </a:p>
          <a:p>
            <a:r>
              <a:rPr lang="en-US" altLang="en-US" sz="2000" dirty="0"/>
              <a:t>2019 Tours, FRA Standardizing testing –lessons learned</a:t>
            </a:r>
          </a:p>
          <a:p>
            <a:r>
              <a:rPr lang="en-US" altLang="en-US" sz="2000" dirty="0"/>
              <a:t>2020 </a:t>
            </a:r>
            <a:r>
              <a:rPr lang="en-US" altLang="en-US" sz="2000" dirty="0" smtClean="0"/>
              <a:t>Online</a:t>
            </a:r>
            <a:r>
              <a:rPr lang="en-US" altLang="en-US" sz="2000" dirty="0"/>
              <a:t>, ROU– PLTCE BBB Testing reading</a:t>
            </a:r>
          </a:p>
          <a:p>
            <a:r>
              <a:rPr lang="en-US" altLang="en-US" sz="2000" dirty="0"/>
              <a:t>2021 Hybrid, PLTCE  Digital technologies &amp; STANAG 6001 testing</a:t>
            </a:r>
          </a:p>
          <a:p>
            <a:r>
              <a:rPr lang="en-US" altLang="en-US" sz="2000" dirty="0"/>
              <a:t>2022 </a:t>
            </a:r>
            <a:r>
              <a:rPr lang="en-US" altLang="en-US" sz="2000" dirty="0" smtClean="0">
                <a:cs typeface="Calibri"/>
              </a:rPr>
              <a:t>Bonn</a:t>
            </a:r>
            <a:r>
              <a:rPr lang="en-US" altLang="en-US" sz="2000" dirty="0">
                <a:cs typeface="Calibri"/>
              </a:rPr>
              <a:t>, DEU  </a:t>
            </a:r>
            <a:r>
              <a:rPr lang="en-US" altLang="en-US" sz="2000" dirty="0"/>
              <a:t>Testing in the Digital Age</a:t>
            </a:r>
          </a:p>
          <a:p>
            <a:r>
              <a:rPr lang="en-US" altLang="en-US" sz="2000" dirty="0">
                <a:cs typeface="Calibri"/>
              </a:rPr>
              <a:t>2023 </a:t>
            </a:r>
            <a:r>
              <a:rPr lang="en-US" altLang="en-US" sz="2000" dirty="0" smtClean="0">
                <a:cs typeface="Calibri"/>
              </a:rPr>
              <a:t>Riga</a:t>
            </a:r>
            <a:r>
              <a:rPr lang="en-US" altLang="en-US" sz="2000" dirty="0">
                <a:cs typeface="Calibri"/>
              </a:rPr>
              <a:t>, LVA   New Technology &amp; Maintaining Validity/Norming</a:t>
            </a:r>
          </a:p>
          <a:p>
            <a:r>
              <a:rPr lang="en-US" altLang="en-US" sz="2000" dirty="0">
                <a:cs typeface="Calibri"/>
              </a:rPr>
              <a:t>2024 Bergen, NOR </a:t>
            </a:r>
            <a:r>
              <a:rPr lang="en-CA" sz="2000" dirty="0"/>
              <a:t>Sustaining Validity Through Multinational Collaboration</a:t>
            </a:r>
            <a:endParaRPr lang="en-US" altLang="en-US" sz="2000" dirty="0">
              <a:cs typeface="Calibri" panose="020F0502020204030204" pitchFamily="34" charset="0"/>
            </a:endParaRPr>
          </a:p>
          <a:p>
            <a:r>
              <a:rPr lang="en-US" altLang="en-US" sz="2000" dirty="0">
                <a:cs typeface="Calibri"/>
              </a:rPr>
              <a:t>2025 The Hague, NLD Assessing Writing Proficiency in an AI Era</a:t>
            </a:r>
            <a:endParaRPr lang="en-US" altLang="en-US" sz="2000" dirty="0">
              <a:cs typeface="Calibri" panose="020F0502020204030204" pitchFamily="34" charset="0"/>
            </a:endParaRPr>
          </a:p>
          <a:p>
            <a:endParaRPr lang="en-US" altLang="en-US" sz="2000" dirty="0"/>
          </a:p>
          <a:p>
            <a:endParaRPr lang="en-US" altLang="en-US" sz="1500" dirty="0"/>
          </a:p>
        </p:txBody>
      </p:sp>
      <p:pic>
        <p:nvPicPr>
          <p:cNvPr id="41988" name="Picture 3">
            <a:extLst>
              <a:ext uri="{FF2B5EF4-FFF2-40B4-BE49-F238E27FC236}">
                <a16:creationId xmlns:a16="http://schemas.microsoft.com/office/drawing/2014/main" id="{C91E7D1F-B614-4F3F-8654-4578239FD7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40" y="255589"/>
            <a:ext cx="987425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4">
            <a:extLst>
              <a:ext uri="{FF2B5EF4-FFF2-40B4-BE49-F238E27FC236}">
                <a16:creationId xmlns:a16="http://schemas.microsoft.com/office/drawing/2014/main" id="{A42258AD-32EF-4AA7-A5A4-8151F0045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5855" y="103188"/>
            <a:ext cx="1517877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08E92E-9AF4-9AA9-0F68-B5CE17F9C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 </a:t>
            </a:r>
            <a:r>
              <a:rPr lang="en-US" sz="5400" dirty="0" smtClean="0"/>
              <a:t>Workshop </a:t>
            </a:r>
            <a:r>
              <a:rPr lang="en-US" sz="5400" dirty="0"/>
              <a:t>Goals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sX0" fmla="*/ 0 w 10424160"/>
              <a:gd name="csY0" fmla="*/ 0 h 18288"/>
              <a:gd name="csX1" fmla="*/ 903427 w 10424160"/>
              <a:gd name="csY1" fmla="*/ 0 h 18288"/>
              <a:gd name="csX2" fmla="*/ 1389888 w 10424160"/>
              <a:gd name="csY2" fmla="*/ 0 h 18288"/>
              <a:gd name="csX3" fmla="*/ 2189074 w 10424160"/>
              <a:gd name="csY3" fmla="*/ 0 h 18288"/>
              <a:gd name="csX4" fmla="*/ 2675534 w 10424160"/>
              <a:gd name="csY4" fmla="*/ 0 h 18288"/>
              <a:gd name="csX5" fmla="*/ 3370478 w 10424160"/>
              <a:gd name="csY5" fmla="*/ 0 h 18288"/>
              <a:gd name="csX6" fmla="*/ 4169664 w 10424160"/>
              <a:gd name="csY6" fmla="*/ 0 h 18288"/>
              <a:gd name="csX7" fmla="*/ 4551883 w 10424160"/>
              <a:gd name="csY7" fmla="*/ 0 h 18288"/>
              <a:gd name="csX8" fmla="*/ 4934102 w 10424160"/>
              <a:gd name="csY8" fmla="*/ 0 h 18288"/>
              <a:gd name="csX9" fmla="*/ 5837530 w 10424160"/>
              <a:gd name="csY9" fmla="*/ 0 h 18288"/>
              <a:gd name="csX10" fmla="*/ 6532474 w 10424160"/>
              <a:gd name="csY10" fmla="*/ 0 h 18288"/>
              <a:gd name="csX11" fmla="*/ 6914693 w 10424160"/>
              <a:gd name="csY11" fmla="*/ 0 h 18288"/>
              <a:gd name="csX12" fmla="*/ 7609637 w 10424160"/>
              <a:gd name="csY12" fmla="*/ 0 h 18288"/>
              <a:gd name="csX13" fmla="*/ 8513064 w 10424160"/>
              <a:gd name="csY13" fmla="*/ 0 h 18288"/>
              <a:gd name="csX14" fmla="*/ 9103766 w 10424160"/>
              <a:gd name="csY14" fmla="*/ 0 h 18288"/>
              <a:gd name="csX15" fmla="*/ 9694469 w 10424160"/>
              <a:gd name="csY15" fmla="*/ 0 h 18288"/>
              <a:gd name="csX16" fmla="*/ 10424160 w 10424160"/>
              <a:gd name="csY16" fmla="*/ 0 h 18288"/>
              <a:gd name="csX17" fmla="*/ 10424160 w 10424160"/>
              <a:gd name="csY17" fmla="*/ 18288 h 18288"/>
              <a:gd name="csX18" fmla="*/ 9729216 w 10424160"/>
              <a:gd name="csY18" fmla="*/ 18288 h 18288"/>
              <a:gd name="csX19" fmla="*/ 8930030 w 10424160"/>
              <a:gd name="csY19" fmla="*/ 18288 h 18288"/>
              <a:gd name="csX20" fmla="*/ 8130845 w 10424160"/>
              <a:gd name="csY20" fmla="*/ 18288 h 18288"/>
              <a:gd name="csX21" fmla="*/ 7644384 w 10424160"/>
              <a:gd name="csY21" fmla="*/ 18288 h 18288"/>
              <a:gd name="csX22" fmla="*/ 6740957 w 10424160"/>
              <a:gd name="csY22" fmla="*/ 18288 h 18288"/>
              <a:gd name="csX23" fmla="*/ 6046013 w 10424160"/>
              <a:gd name="csY23" fmla="*/ 18288 h 18288"/>
              <a:gd name="csX24" fmla="*/ 5663794 w 10424160"/>
              <a:gd name="csY24" fmla="*/ 18288 h 18288"/>
              <a:gd name="csX25" fmla="*/ 4968850 w 10424160"/>
              <a:gd name="csY25" fmla="*/ 18288 h 18288"/>
              <a:gd name="csX26" fmla="*/ 4378147 w 10424160"/>
              <a:gd name="csY26" fmla="*/ 18288 h 18288"/>
              <a:gd name="csX27" fmla="*/ 3787445 w 10424160"/>
              <a:gd name="csY27" fmla="*/ 18288 h 18288"/>
              <a:gd name="csX28" fmla="*/ 3196742 w 10424160"/>
              <a:gd name="csY28" fmla="*/ 18288 h 18288"/>
              <a:gd name="csX29" fmla="*/ 2606040 w 10424160"/>
              <a:gd name="csY29" fmla="*/ 18288 h 18288"/>
              <a:gd name="csX30" fmla="*/ 1806854 w 10424160"/>
              <a:gd name="csY30" fmla="*/ 18288 h 18288"/>
              <a:gd name="csX31" fmla="*/ 1111910 w 10424160"/>
              <a:gd name="csY31" fmla="*/ 18288 h 18288"/>
              <a:gd name="csX32" fmla="*/ 729691 w 10424160"/>
              <a:gd name="csY32" fmla="*/ 18288 h 18288"/>
              <a:gd name="csX33" fmla="*/ 0 w 10424160"/>
              <a:gd name="csY33" fmla="*/ 18288 h 18288"/>
              <a:gd name="csX34" fmla="*/ 0 w 10424160"/>
              <a:gd name="csY3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D2049F9-B503-9E2A-9719-9D90F3120E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8042277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828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0F4194-23BC-D093-E3B0-B959E4D61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291" y="1070800"/>
            <a:ext cx="4413378" cy="5583126"/>
          </a:xfrm>
        </p:spPr>
        <p:txBody>
          <a:bodyPr>
            <a:normAutofit/>
          </a:bodyPr>
          <a:lstStyle/>
          <a:p>
            <a:pPr algn="ctr"/>
            <a:r>
              <a:rPr lang="en-US" sz="6800" dirty="0"/>
              <a:t>Ideas for the Workshop Themes 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5D52ACCB-1A24-4738-4138-13EDF3EBC7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0684001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3099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37E718B-C753-1EA0-46F4-F6AFA7840B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429" r="-2" b="-2"/>
          <a:stretch>
            <a:fillRect/>
          </a:stretch>
        </p:blipFill>
        <p:spPr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FB0C29-EDC0-A28A-14F4-BAC0DBF5A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59" y="1933904"/>
            <a:ext cx="3561097" cy="131379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What about the 2026 theme? 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A9DA5A-F257-19EA-7CDF-475BC02BDA67}"/>
              </a:ext>
            </a:extLst>
          </p:cNvPr>
          <p:cNvSpPr txBox="1"/>
          <p:nvPr/>
        </p:nvSpPr>
        <p:spPr>
          <a:xfrm>
            <a:off x="661915" y="4498428"/>
            <a:ext cx="3306089" cy="1844275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 can thank the 2026 Advanced Language Testing Seminar (ALTS) participants! 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858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230</Words>
  <Application>Microsoft Office PowerPoint</Application>
  <PresentationFormat>Widescreen</PresentationFormat>
  <Paragraphs>34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Office Theme</vt:lpstr>
      <vt:lpstr>History of the STANAG 6001 Testing Workshops</vt:lpstr>
      <vt:lpstr>STANAG 6001 Testing Workshops </vt:lpstr>
      <vt:lpstr> Workshop Goals</vt:lpstr>
      <vt:lpstr>Ideas for the Workshop Themes </vt:lpstr>
      <vt:lpstr>What about the 2026 theme? 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the STANAG 6001 Testing Workshops</dc:title>
  <dc:creator>Garza, Peggy A Ms CIV</dc:creator>
  <cp:lastModifiedBy>zs</cp:lastModifiedBy>
  <cp:revision>149</cp:revision>
  <dcterms:created xsi:type="dcterms:W3CDTF">2026-07-31T06:45:23Z</dcterms:created>
  <dcterms:modified xsi:type="dcterms:W3CDTF">2026-09-01T08:19:20Z</dcterms:modified>
</cp:coreProperties>
</file>