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5058A8-D7A5-4770-9440-EC7338174BBD}" v="1" dt="2026-09-02T08:58:36.9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a Fārte-Zālīte" userId="4bbda40bcd058c19" providerId="LiveId" clId="{C1AA1A68-2C33-4AEF-9075-68F56E639204}"/>
    <pc:docChg chg="undo custSel modSld">
      <pc:chgData name="Inga Fārte-Zālīte" userId="4bbda40bcd058c19" providerId="LiveId" clId="{C1AA1A68-2C33-4AEF-9075-68F56E639204}" dt="2026-09-02T09:35:35.883" v="763" actId="20577"/>
      <pc:docMkLst>
        <pc:docMk/>
      </pc:docMkLst>
      <pc:sldChg chg="modSp mod">
        <pc:chgData name="Inga Fārte-Zālīte" userId="4bbda40bcd058c19" providerId="LiveId" clId="{C1AA1A68-2C33-4AEF-9075-68F56E639204}" dt="2026-09-02T09:14:09.508" v="576" actId="20577"/>
        <pc:sldMkLst>
          <pc:docMk/>
          <pc:sldMk cId="465799725" sldId="256"/>
        </pc:sldMkLst>
        <pc:spChg chg="mod">
          <ac:chgData name="Inga Fārte-Zālīte" userId="4bbda40bcd058c19" providerId="LiveId" clId="{C1AA1A68-2C33-4AEF-9075-68F56E639204}" dt="2026-09-02T09:13:54.423" v="572" actId="2711"/>
          <ac:spMkLst>
            <pc:docMk/>
            <pc:sldMk cId="465799725" sldId="256"/>
            <ac:spMk id="2" creationId="{61F6C3F6-6BFA-89FB-81AE-BE5DA8252037}"/>
          </ac:spMkLst>
        </pc:spChg>
        <pc:spChg chg="mod">
          <ac:chgData name="Inga Fārte-Zālīte" userId="4bbda40bcd058c19" providerId="LiveId" clId="{C1AA1A68-2C33-4AEF-9075-68F56E639204}" dt="2026-09-02T09:14:09.508" v="576" actId="20577"/>
          <ac:spMkLst>
            <pc:docMk/>
            <pc:sldMk cId="465799725" sldId="256"/>
            <ac:spMk id="3" creationId="{6999A97F-9AB3-DE98-7BB0-B53583AE9577}"/>
          </ac:spMkLst>
        </pc:spChg>
      </pc:sldChg>
      <pc:sldChg chg="modSp mod">
        <pc:chgData name="Inga Fārte-Zālīte" userId="4bbda40bcd058c19" providerId="LiveId" clId="{C1AA1A68-2C33-4AEF-9075-68F56E639204}" dt="2026-09-02T09:35:35.883" v="763" actId="20577"/>
        <pc:sldMkLst>
          <pc:docMk/>
          <pc:sldMk cId="1036277192" sldId="257"/>
        </pc:sldMkLst>
        <pc:spChg chg="mod">
          <ac:chgData name="Inga Fārte-Zālīte" userId="4bbda40bcd058c19" providerId="LiveId" clId="{C1AA1A68-2C33-4AEF-9075-68F56E639204}" dt="2026-09-02T08:58:00.809" v="3" actId="207"/>
          <ac:spMkLst>
            <pc:docMk/>
            <pc:sldMk cId="1036277192" sldId="257"/>
            <ac:spMk id="2" creationId="{55D50F97-60E7-9D2C-D3B2-25B69D7203C0}"/>
          </ac:spMkLst>
        </pc:spChg>
        <pc:spChg chg="mod">
          <ac:chgData name="Inga Fārte-Zālīte" userId="4bbda40bcd058c19" providerId="LiveId" clId="{C1AA1A68-2C33-4AEF-9075-68F56E639204}" dt="2026-09-02T09:35:35.883" v="763" actId="20577"/>
          <ac:spMkLst>
            <pc:docMk/>
            <pc:sldMk cId="1036277192" sldId="257"/>
            <ac:spMk id="4" creationId="{99B8307C-71F1-4A33-164A-A5C9BBA198FC}"/>
          </ac:spMkLst>
        </pc:spChg>
      </pc:sldChg>
      <pc:sldChg chg="addSp modSp mod modClrScheme chgLayout">
        <pc:chgData name="Inga Fārte-Zālīte" userId="4bbda40bcd058c19" providerId="LiveId" clId="{C1AA1A68-2C33-4AEF-9075-68F56E639204}" dt="2026-09-02T09:16:40.332" v="589" actId="20577"/>
        <pc:sldMkLst>
          <pc:docMk/>
          <pc:sldMk cId="120344237" sldId="258"/>
        </pc:sldMkLst>
        <pc:spChg chg="mod ord">
          <ac:chgData name="Inga Fārte-Zālīte" userId="4bbda40bcd058c19" providerId="LiveId" clId="{C1AA1A68-2C33-4AEF-9075-68F56E639204}" dt="2026-09-02T08:58:42.734" v="6" actId="700"/>
          <ac:spMkLst>
            <pc:docMk/>
            <pc:sldMk cId="120344237" sldId="258"/>
            <ac:spMk id="2" creationId="{27665D15-7E10-9E53-1F14-10DDB8A651AB}"/>
          </ac:spMkLst>
        </pc:spChg>
        <pc:spChg chg="mod ord">
          <ac:chgData name="Inga Fārte-Zālīte" userId="4bbda40bcd058c19" providerId="LiveId" clId="{C1AA1A68-2C33-4AEF-9075-68F56E639204}" dt="2026-09-02T09:13:01.600" v="536" actId="27636"/>
          <ac:spMkLst>
            <pc:docMk/>
            <pc:sldMk cId="120344237" sldId="258"/>
            <ac:spMk id="3" creationId="{43FB001A-745D-FF6B-5730-5959866A8D80}"/>
          </ac:spMkLst>
        </pc:spChg>
        <pc:spChg chg="add mod ord">
          <ac:chgData name="Inga Fārte-Zālīte" userId="4bbda40bcd058c19" providerId="LiveId" clId="{C1AA1A68-2C33-4AEF-9075-68F56E639204}" dt="2026-09-02T09:16:40.332" v="589" actId="20577"/>
          <ac:spMkLst>
            <pc:docMk/>
            <pc:sldMk cId="120344237" sldId="258"/>
            <ac:spMk id="4" creationId="{FB9179E5-4E89-90CA-8034-C0B61CC82F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33BA6-D9D5-41AA-A570-E7F37F06F7C4}" type="datetimeFigureOut">
              <a:rPr lang="lv-LV" smtClean="0"/>
              <a:t>03.09.2026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D9A4F6-1AE0-4C58-AC04-1BDE366CA02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04762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9A4F6-1AE0-4C58-AC04-1BDE366CA02E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04634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DFECD-C26C-2B28-9ABA-68F5A5A630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11C0E3-64A9-4B7C-2CA4-10B592A910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4329E-AB3B-133C-C2FD-80D34D90C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2E23-8E2E-4F76-9FB6-6238A6FCCE2F}" type="datetimeFigureOut">
              <a:rPr lang="lv-LV" smtClean="0"/>
              <a:t>03.09.2026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2BB93-68A3-CAF1-B14E-C484106CD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F213D-C155-529C-7228-76585A47F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E0E7-2CCB-4B14-B757-68737A0A0FF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71827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D383E-51BB-5824-9C15-909ECA04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B1DBC-B750-9B22-D2C1-5CF4ED1B1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D4B48-EAAB-8690-FF9D-74FE295E9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2E23-8E2E-4F76-9FB6-6238A6FCCE2F}" type="datetimeFigureOut">
              <a:rPr lang="lv-LV" smtClean="0"/>
              <a:t>03.09.2026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A82C7-AC74-454F-BB25-C00E32CF0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6082F-EEE6-C226-809B-032F180AD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E0E7-2CCB-4B14-B757-68737A0A0FF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96456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B88D7-8292-0467-6A0E-73DE88480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DF88A-8B5A-5A57-ED71-6B37C6EA1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51CEF-A4C0-E9C4-32B9-96ABC61B5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2E23-8E2E-4F76-9FB6-6238A6FCCE2F}" type="datetimeFigureOut">
              <a:rPr lang="lv-LV" smtClean="0"/>
              <a:t>03.09.2026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D58F9-46A2-E8DA-F64E-7F87F45C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E7478-BC1F-66CD-1289-E93A2DD8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E0E7-2CCB-4B14-B757-68737A0A0FF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05537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021CD-8F84-C986-D683-F581EB098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E2368-44F9-D20D-B17B-EBDE0926FF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F22650-5FE0-350B-E250-15118BC226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E61373-314D-001F-5A77-9384E8A24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2E23-8E2E-4F76-9FB6-6238A6FCCE2F}" type="datetimeFigureOut">
              <a:rPr lang="lv-LV" smtClean="0"/>
              <a:t>03.09.2026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10562-9AAF-83FF-9F6D-68202F3F1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BBF00-17B1-32D7-765B-16611FBDC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E0E7-2CCB-4B14-B757-68737A0A0FF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13879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01E61-E003-2115-FB0C-ED4DDD5AE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DEE8E3-389D-80D1-E68C-24EA81DE5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A64ACB-AA34-B7E5-472B-2F58D082E1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6F7B51-6062-45D0-DDC8-03F7061495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1C370E-93C7-E487-EC7F-A54C21663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970068-7AB8-DC3D-CF9C-F872B1CB3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2E23-8E2E-4F76-9FB6-6238A6FCCE2F}" type="datetimeFigureOut">
              <a:rPr lang="lv-LV" smtClean="0"/>
              <a:t>03.09.2026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3F3D9E-5FF0-8770-54CE-C98D1B15D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5A0592-118C-C7CE-16B8-BF9C82C59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E0E7-2CCB-4B14-B757-68737A0A0FF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62069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0F7AA-EE62-17A6-CD24-633C65B1F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79DB1E-6295-15B9-8FF2-F2FA416B0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2E23-8E2E-4F76-9FB6-6238A6FCCE2F}" type="datetimeFigureOut">
              <a:rPr lang="lv-LV" smtClean="0"/>
              <a:t>03.09.2026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795389-20A6-CB06-B5AF-2662ACC6B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03E99C-F541-5BCD-92B4-AA5141425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E0E7-2CCB-4B14-B757-68737A0A0FF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46895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475A0A-8EFB-E09E-AD3A-BF2A4CBD9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2E23-8E2E-4F76-9FB6-6238A6FCCE2F}" type="datetimeFigureOut">
              <a:rPr lang="lv-LV" smtClean="0"/>
              <a:t>03.09.2026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E16315-0E08-2625-23D2-9A92D7DFD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7B1B9-F634-8C8A-35CB-77319BEAC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E0E7-2CCB-4B14-B757-68737A0A0FF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62254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E18AA-DDE0-4C1E-936E-FD19A9449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525F4-D5D3-50CE-E485-86BBED298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8D18E-B91D-616D-8C89-89764C0306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37106-E65D-E230-F64D-87997F3CB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2E23-8E2E-4F76-9FB6-6238A6FCCE2F}" type="datetimeFigureOut">
              <a:rPr lang="lv-LV" smtClean="0"/>
              <a:t>03.09.2026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7458D0-43EE-F11A-B92C-A23CDD078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B1984-F2A0-6474-D57A-72FE302D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E0E7-2CCB-4B14-B757-68737A0A0FF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5745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B6A72-31D1-5860-16EF-685379FE2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CD9148-175E-252C-ED46-FDC143965E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EF754-BEAE-1E52-7269-94EB8038BF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06D0E9-500D-F6B3-FF7C-7D691BFF6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2E23-8E2E-4F76-9FB6-6238A6FCCE2F}" type="datetimeFigureOut">
              <a:rPr lang="lv-LV" smtClean="0"/>
              <a:t>03.09.2026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E33576-F360-65EE-0C0D-38C95E7AB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29BAE-C66B-DE29-F41B-15EB1579A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E0E7-2CCB-4B14-B757-68737A0A0FF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5719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697A6-AFE4-94AA-B366-C0BCF4499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9D229E-D697-B0E9-CF2A-DF6E0CE076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8CF86-0E4B-3348-C5C1-DE325B196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2E23-8E2E-4F76-9FB6-6238A6FCCE2F}" type="datetimeFigureOut">
              <a:rPr lang="lv-LV" smtClean="0"/>
              <a:t>03.09.2026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82444-878A-67B5-DEDF-C2EDEA823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FA1B4-A99B-4ED8-695B-2EF2A95DE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E0E7-2CCB-4B14-B757-68737A0A0FF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35112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A1E5E5-C6A8-84D7-389E-49D05312FD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5F5983-6E20-13CE-942E-5FE2BDCF1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87F35-BB4E-3ED3-E8A1-405CF226B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2E23-8E2E-4F76-9FB6-6238A6FCCE2F}" type="datetimeFigureOut">
              <a:rPr lang="lv-LV" smtClean="0"/>
              <a:t>03.09.2026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B43D4-8ECB-C472-6DE3-B533708E5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AA3CE-8ECE-D9AE-4058-8C4902F5B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0E0E7-2CCB-4B14-B757-68737A0A0FF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6003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9D66C5-F584-46AC-B743-5B799ECC8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E3F66-E94F-65E0-9907-8C48B6900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BF5D1-9E59-0602-6B24-0CAAFB9DF3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7F2E23-8E2E-4F76-9FB6-6238A6FCCE2F}" type="datetimeFigureOut">
              <a:rPr lang="lv-LV" smtClean="0"/>
              <a:t>03.09.2026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2DBBA-7682-EADE-45E6-CB5E79EB6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EA7DC-3CF5-6B53-E653-76B61F6F7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00E0E7-2CCB-4B14-B757-68737A0A0FF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86491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6C3F6-6BFA-89FB-81AE-BE5DA82520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Sharing AI tools in Language Testing</a:t>
            </a:r>
            <a:endParaRPr lang="lv-LV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99A97F-9AB3-DE98-7BB0-B53583AE95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Mary Jo &amp; Inga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Sarajevo 2026</a:t>
            </a:r>
            <a:endParaRPr lang="lv-LV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799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50F97-60E7-9D2C-D3B2-25B69D720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Sharing AI tools in Language Testing</a:t>
            </a:r>
            <a:endParaRPr lang="lv-LV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F530D1-2023-8F3D-C5C9-8B3B7CB5AD5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96" y="2274093"/>
            <a:ext cx="5854304" cy="390286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B8307C-71F1-4A33-164A-A5C9BBA198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Concerns</a:t>
            </a:r>
          </a:p>
          <a:p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Bias</a:t>
            </a:r>
          </a:p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Hallucinations/ lies</a:t>
            </a:r>
          </a:p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AI-generated feedback/ rating → legal issues</a:t>
            </a:r>
          </a:p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Privacy and ethics</a:t>
            </a:r>
          </a:p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(Potential) loss of jobs – only AI/ both humans &amp; AI in testing?</a:t>
            </a:r>
          </a:p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Cognitive decline of AI users</a:t>
            </a:r>
          </a:p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 of skills</a:t>
            </a:r>
          </a:p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test compromise </a:t>
            </a:r>
          </a:p>
        </p:txBody>
      </p:sp>
    </p:spTree>
    <p:extLst>
      <p:ext uri="{BB962C8B-B14F-4D97-AF65-F5344CB8AC3E}">
        <p14:creationId xmlns:p14="http://schemas.microsoft.com/office/powerpoint/2010/main" val="1036277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65D15-7E10-9E53-1F14-10DDB8A65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Sharing AI tools in Language Testing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B001A-745D-FF6B-5730-5959866A8D8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Discussion questions</a:t>
            </a:r>
          </a:p>
          <a:p>
            <a:endParaRPr lang="en-US" sz="2600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could AI genuinely improve language test development?</a:t>
            </a:r>
          </a:p>
          <a:p>
            <a:r>
              <a:rPr lang="en-US" sz="2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ethical concerns matter most in language testing?</a:t>
            </a:r>
          </a:p>
          <a:p>
            <a:r>
              <a:rPr lang="en-US" sz="26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areas where human judgment should prevail?</a:t>
            </a:r>
          </a:p>
          <a:p>
            <a:endParaRPr lang="lv-LV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9179E5-4E89-90CA-8034-C0B61CC82F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Marketplace</a:t>
            </a:r>
            <a:endParaRPr lang="en-US" sz="2100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1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Chat GPT/ Google AI/ Copilot/ Gemini/ Notebook LM/ </a:t>
            </a:r>
            <a:r>
              <a:rPr lang="en-US" sz="21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Elevenlabs</a:t>
            </a:r>
            <a:endParaRPr lang="en-US" sz="2100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100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1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item/ distractor development &amp; inspiration</a:t>
            </a:r>
          </a:p>
          <a:p>
            <a:pPr marL="0" indent="0">
              <a:buNone/>
            </a:pPr>
            <a:r>
              <a:rPr lang="en-US" sz="21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proofreading &amp; paraphrasing </a:t>
            </a:r>
          </a:p>
          <a:p>
            <a:pPr marL="0" indent="0">
              <a:buNone/>
            </a:pPr>
            <a:r>
              <a:rPr lang="en-US" sz="21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editing texts to fit level &amp; length requirements</a:t>
            </a:r>
          </a:p>
          <a:p>
            <a:pPr marL="0" indent="0">
              <a:buNone/>
            </a:pPr>
            <a:r>
              <a:rPr lang="en-US" sz="21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analysing</a:t>
            </a:r>
            <a:r>
              <a:rPr lang="en-US" sz="21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faulty items</a:t>
            </a:r>
          </a:p>
          <a:p>
            <a:pPr marL="0" indent="0">
              <a:buNone/>
            </a:pPr>
            <a:r>
              <a:rPr lang="en-US" sz="21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rating written performances</a:t>
            </a:r>
          </a:p>
          <a:p>
            <a:pPr marL="0" indent="0">
              <a:buNone/>
            </a:pPr>
            <a:r>
              <a:rPr lang="en-US" sz="21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links to sources</a:t>
            </a:r>
          </a:p>
          <a:p>
            <a:pPr marL="0" indent="0">
              <a:buNone/>
            </a:pPr>
            <a:r>
              <a:rPr lang="en-US" sz="21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creating podcasts</a:t>
            </a:r>
          </a:p>
        </p:txBody>
      </p:sp>
    </p:spTree>
    <p:extLst>
      <p:ext uri="{BB962C8B-B14F-4D97-AF65-F5344CB8AC3E}">
        <p14:creationId xmlns:p14="http://schemas.microsoft.com/office/powerpoint/2010/main" val="120344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142</Words>
  <Application>Microsoft Office PowerPoint</Application>
  <PresentationFormat>Widescreen</PresentationFormat>
  <Paragraphs>31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Times New Roman</vt:lpstr>
      <vt:lpstr>Office Theme</vt:lpstr>
      <vt:lpstr>Sharing AI tools in Language Testing</vt:lpstr>
      <vt:lpstr>Sharing AI tools in Language Testing</vt:lpstr>
      <vt:lpstr>Sharing AI tools in Language Testing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Inga Fārte-Zālīte</dc:creator>
  <cp:lastModifiedBy>Inga Fārte-Zālīte</cp:lastModifiedBy>
  <cp:revision>5</cp:revision>
  <dcterms:created xsi:type="dcterms:W3CDTF">2026-09-02T06:55:17Z</dcterms:created>
  <dcterms:modified xsi:type="dcterms:W3CDTF">2026-09-03T11:06:58Z</dcterms:modified>
</cp:coreProperties>
</file>